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7" r:id="rId4"/>
    <p:sldId id="281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4F81BD"/>
    <a:srgbClr val="FF0000"/>
    <a:srgbClr val="FF0066"/>
    <a:srgbClr val="B3A2C7"/>
    <a:srgbClr val="D9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image" Target="../media/image26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12" Type="http://schemas.openxmlformats.org/officeDocument/2006/relationships/image" Target="../media/image25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11" Type="http://schemas.openxmlformats.org/officeDocument/2006/relationships/image" Target="../media/image24.wmf"/><Relationship Id="rId5" Type="http://schemas.openxmlformats.org/officeDocument/2006/relationships/image" Target="../media/image18.wmf"/><Relationship Id="rId15" Type="http://schemas.openxmlformats.org/officeDocument/2006/relationships/image" Target="../media/image2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Relationship Id="rId14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image" Target="../media/image39.wmf"/><Relationship Id="rId18" Type="http://schemas.openxmlformats.org/officeDocument/2006/relationships/image" Target="../media/image44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12" Type="http://schemas.openxmlformats.org/officeDocument/2006/relationships/image" Target="../media/image38.wmf"/><Relationship Id="rId17" Type="http://schemas.openxmlformats.org/officeDocument/2006/relationships/image" Target="../media/image43.wmf"/><Relationship Id="rId2" Type="http://schemas.openxmlformats.org/officeDocument/2006/relationships/image" Target="../media/image30.wmf"/><Relationship Id="rId16" Type="http://schemas.openxmlformats.org/officeDocument/2006/relationships/image" Target="../media/image42.wmf"/><Relationship Id="rId20" Type="http://schemas.openxmlformats.org/officeDocument/2006/relationships/image" Target="../media/image46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11" Type="http://schemas.openxmlformats.org/officeDocument/2006/relationships/image" Target="../media/image37.wmf"/><Relationship Id="rId5" Type="http://schemas.openxmlformats.org/officeDocument/2006/relationships/image" Target="../media/image33.wmf"/><Relationship Id="rId15" Type="http://schemas.openxmlformats.org/officeDocument/2006/relationships/image" Target="../media/image41.wmf"/><Relationship Id="rId10" Type="http://schemas.openxmlformats.org/officeDocument/2006/relationships/image" Target="../media/image26.wmf"/><Relationship Id="rId19" Type="http://schemas.openxmlformats.org/officeDocument/2006/relationships/image" Target="../media/image45.wmf"/><Relationship Id="rId4" Type="http://schemas.openxmlformats.org/officeDocument/2006/relationships/image" Target="../media/image32.wmf"/><Relationship Id="rId9" Type="http://schemas.openxmlformats.org/officeDocument/2006/relationships/image" Target="../media/image25.wmf"/><Relationship Id="rId14" Type="http://schemas.openxmlformats.org/officeDocument/2006/relationships/image" Target="../media/image4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11" Type="http://schemas.openxmlformats.org/officeDocument/2006/relationships/image" Target="../media/image57.wmf"/><Relationship Id="rId5" Type="http://schemas.openxmlformats.org/officeDocument/2006/relationships/image" Target="../media/image51.wmf"/><Relationship Id="rId10" Type="http://schemas.openxmlformats.org/officeDocument/2006/relationships/image" Target="../media/image56.wmf"/><Relationship Id="rId4" Type="http://schemas.openxmlformats.org/officeDocument/2006/relationships/image" Target="../media/image50.wmf"/><Relationship Id="rId9" Type="http://schemas.openxmlformats.org/officeDocument/2006/relationships/image" Target="../media/image5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image" Target="../media/image70.wmf"/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12" Type="http://schemas.openxmlformats.org/officeDocument/2006/relationships/image" Target="../media/image69.wmf"/><Relationship Id="rId2" Type="http://schemas.openxmlformats.org/officeDocument/2006/relationships/image" Target="../media/image59.wmf"/><Relationship Id="rId16" Type="http://schemas.openxmlformats.org/officeDocument/2006/relationships/image" Target="../media/image73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11" Type="http://schemas.openxmlformats.org/officeDocument/2006/relationships/image" Target="../media/image68.wmf"/><Relationship Id="rId5" Type="http://schemas.openxmlformats.org/officeDocument/2006/relationships/image" Target="../media/image62.wmf"/><Relationship Id="rId15" Type="http://schemas.openxmlformats.org/officeDocument/2006/relationships/image" Target="../media/image72.wmf"/><Relationship Id="rId10" Type="http://schemas.openxmlformats.org/officeDocument/2006/relationships/image" Target="../media/image67.wmf"/><Relationship Id="rId4" Type="http://schemas.openxmlformats.org/officeDocument/2006/relationships/image" Target="../media/image61.wmf"/><Relationship Id="rId9" Type="http://schemas.openxmlformats.org/officeDocument/2006/relationships/image" Target="../media/image66.wmf"/><Relationship Id="rId14" Type="http://schemas.openxmlformats.org/officeDocument/2006/relationships/image" Target="../media/image7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13" Type="http://schemas.openxmlformats.org/officeDocument/2006/relationships/image" Target="../media/image86.wmf"/><Relationship Id="rId3" Type="http://schemas.openxmlformats.org/officeDocument/2006/relationships/image" Target="../media/image76.wmf"/><Relationship Id="rId7" Type="http://schemas.openxmlformats.org/officeDocument/2006/relationships/image" Target="../media/image80.wmf"/><Relationship Id="rId12" Type="http://schemas.openxmlformats.org/officeDocument/2006/relationships/image" Target="../media/image85.wmf"/><Relationship Id="rId17" Type="http://schemas.openxmlformats.org/officeDocument/2006/relationships/image" Target="../media/image90.wmf"/><Relationship Id="rId2" Type="http://schemas.openxmlformats.org/officeDocument/2006/relationships/image" Target="../media/image75.wmf"/><Relationship Id="rId16" Type="http://schemas.openxmlformats.org/officeDocument/2006/relationships/image" Target="../media/image89.wmf"/><Relationship Id="rId1" Type="http://schemas.openxmlformats.org/officeDocument/2006/relationships/image" Target="../media/image74.wmf"/><Relationship Id="rId6" Type="http://schemas.openxmlformats.org/officeDocument/2006/relationships/image" Target="../media/image79.wmf"/><Relationship Id="rId11" Type="http://schemas.openxmlformats.org/officeDocument/2006/relationships/image" Target="../media/image84.wmf"/><Relationship Id="rId5" Type="http://schemas.openxmlformats.org/officeDocument/2006/relationships/image" Target="../media/image78.wmf"/><Relationship Id="rId15" Type="http://schemas.openxmlformats.org/officeDocument/2006/relationships/image" Target="../media/image88.wmf"/><Relationship Id="rId10" Type="http://schemas.openxmlformats.org/officeDocument/2006/relationships/image" Target="../media/image83.wmf"/><Relationship Id="rId4" Type="http://schemas.openxmlformats.org/officeDocument/2006/relationships/image" Target="../media/image77.wmf"/><Relationship Id="rId9" Type="http://schemas.openxmlformats.org/officeDocument/2006/relationships/image" Target="../media/image82.wmf"/><Relationship Id="rId14" Type="http://schemas.openxmlformats.org/officeDocument/2006/relationships/image" Target="../media/image8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3" Type="http://schemas.openxmlformats.org/officeDocument/2006/relationships/image" Target="../media/image93.wmf"/><Relationship Id="rId7" Type="http://schemas.openxmlformats.org/officeDocument/2006/relationships/image" Target="../media/image97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6" Type="http://schemas.openxmlformats.org/officeDocument/2006/relationships/image" Target="../media/image96.wmf"/><Relationship Id="rId5" Type="http://schemas.openxmlformats.org/officeDocument/2006/relationships/image" Target="../media/image95.wmf"/><Relationship Id="rId4" Type="http://schemas.openxmlformats.org/officeDocument/2006/relationships/image" Target="../media/image94.wmf"/><Relationship Id="rId9" Type="http://schemas.openxmlformats.org/officeDocument/2006/relationships/image" Target="../media/image9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1.wmf"/><Relationship Id="rId26" Type="http://schemas.openxmlformats.org/officeDocument/2006/relationships/image" Target="../media/image25.wmf"/><Relationship Id="rId3" Type="http://schemas.openxmlformats.org/officeDocument/2006/relationships/oleObject" Target="../embeddings/oleObject13.bin"/><Relationship Id="rId21" Type="http://schemas.openxmlformats.org/officeDocument/2006/relationships/oleObject" Target="../embeddings/oleObject22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20.bin"/><Relationship Id="rId25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0.wmf"/><Relationship Id="rId20" Type="http://schemas.openxmlformats.org/officeDocument/2006/relationships/image" Target="../media/image22.wmf"/><Relationship Id="rId29" Type="http://schemas.openxmlformats.org/officeDocument/2006/relationships/oleObject" Target="../embeddings/oleObject26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7.bin"/><Relationship Id="rId24" Type="http://schemas.openxmlformats.org/officeDocument/2006/relationships/image" Target="../media/image24.wmf"/><Relationship Id="rId32" Type="http://schemas.openxmlformats.org/officeDocument/2006/relationships/image" Target="../media/image28.wmf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23" Type="http://schemas.openxmlformats.org/officeDocument/2006/relationships/oleObject" Target="../embeddings/oleObject23.bin"/><Relationship Id="rId28" Type="http://schemas.openxmlformats.org/officeDocument/2006/relationships/image" Target="../media/image26.wmf"/><Relationship Id="rId10" Type="http://schemas.openxmlformats.org/officeDocument/2006/relationships/image" Target="../media/image17.wmf"/><Relationship Id="rId19" Type="http://schemas.openxmlformats.org/officeDocument/2006/relationships/oleObject" Target="../embeddings/oleObject21.bin"/><Relationship Id="rId31" Type="http://schemas.openxmlformats.org/officeDocument/2006/relationships/oleObject" Target="../embeddings/oleObject27.bin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9.wmf"/><Relationship Id="rId22" Type="http://schemas.openxmlformats.org/officeDocument/2006/relationships/image" Target="../media/image23.wmf"/><Relationship Id="rId27" Type="http://schemas.openxmlformats.org/officeDocument/2006/relationships/oleObject" Target="../embeddings/oleObject25.bin"/><Relationship Id="rId30" Type="http://schemas.openxmlformats.org/officeDocument/2006/relationships/image" Target="../media/image2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33.wmf"/><Relationship Id="rId18" Type="http://schemas.openxmlformats.org/officeDocument/2006/relationships/oleObject" Target="../embeddings/oleObject36.bin"/><Relationship Id="rId26" Type="http://schemas.openxmlformats.org/officeDocument/2006/relationships/oleObject" Target="../embeddings/oleObject40.bin"/><Relationship Id="rId39" Type="http://schemas.openxmlformats.org/officeDocument/2006/relationships/oleObject" Target="../embeddings/oleObject47.bin"/><Relationship Id="rId3" Type="http://schemas.openxmlformats.org/officeDocument/2006/relationships/oleObject" Target="../embeddings/oleObject28.bin"/><Relationship Id="rId21" Type="http://schemas.openxmlformats.org/officeDocument/2006/relationships/image" Target="../media/image25.wmf"/><Relationship Id="rId34" Type="http://schemas.openxmlformats.org/officeDocument/2006/relationships/oleObject" Target="../embeddings/oleObject44.bin"/><Relationship Id="rId42" Type="http://schemas.openxmlformats.org/officeDocument/2006/relationships/image" Target="../media/image45.wmf"/><Relationship Id="rId7" Type="http://schemas.openxmlformats.org/officeDocument/2006/relationships/oleObject" Target="../embeddings/oleObject30.bin"/><Relationship Id="rId12" Type="http://schemas.openxmlformats.org/officeDocument/2006/relationships/oleObject" Target="../embeddings/oleObject33.bin"/><Relationship Id="rId17" Type="http://schemas.openxmlformats.org/officeDocument/2006/relationships/image" Target="../media/image35.wmf"/><Relationship Id="rId25" Type="http://schemas.openxmlformats.org/officeDocument/2006/relationships/image" Target="../media/image37.wmf"/><Relationship Id="rId33" Type="http://schemas.openxmlformats.org/officeDocument/2006/relationships/image" Target="../media/image41.wmf"/><Relationship Id="rId38" Type="http://schemas.openxmlformats.org/officeDocument/2006/relationships/image" Target="../media/image4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5.bin"/><Relationship Id="rId20" Type="http://schemas.openxmlformats.org/officeDocument/2006/relationships/oleObject" Target="../embeddings/oleObject37.bin"/><Relationship Id="rId29" Type="http://schemas.openxmlformats.org/officeDocument/2006/relationships/image" Target="../media/image39.wmf"/><Relationship Id="rId41" Type="http://schemas.openxmlformats.org/officeDocument/2006/relationships/oleObject" Target="../embeddings/oleObject48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30.wmf"/><Relationship Id="rId11" Type="http://schemas.openxmlformats.org/officeDocument/2006/relationships/image" Target="../media/image32.wmf"/><Relationship Id="rId24" Type="http://schemas.openxmlformats.org/officeDocument/2006/relationships/oleObject" Target="../embeddings/oleObject39.bin"/><Relationship Id="rId32" Type="http://schemas.openxmlformats.org/officeDocument/2006/relationships/oleObject" Target="../embeddings/oleObject43.bin"/><Relationship Id="rId37" Type="http://schemas.openxmlformats.org/officeDocument/2006/relationships/oleObject" Target="../embeddings/oleObject46.bin"/><Relationship Id="rId40" Type="http://schemas.openxmlformats.org/officeDocument/2006/relationships/image" Target="../media/image44.wmf"/><Relationship Id="rId5" Type="http://schemas.openxmlformats.org/officeDocument/2006/relationships/oleObject" Target="../embeddings/oleObject29.bin"/><Relationship Id="rId15" Type="http://schemas.openxmlformats.org/officeDocument/2006/relationships/image" Target="../media/image34.wmf"/><Relationship Id="rId23" Type="http://schemas.openxmlformats.org/officeDocument/2006/relationships/image" Target="../media/image26.wmf"/><Relationship Id="rId28" Type="http://schemas.openxmlformats.org/officeDocument/2006/relationships/oleObject" Target="../embeddings/oleObject41.bin"/><Relationship Id="rId36" Type="http://schemas.openxmlformats.org/officeDocument/2006/relationships/oleObject" Target="../embeddings/oleObject45.bin"/><Relationship Id="rId10" Type="http://schemas.openxmlformats.org/officeDocument/2006/relationships/oleObject" Target="../embeddings/oleObject32.bin"/><Relationship Id="rId19" Type="http://schemas.openxmlformats.org/officeDocument/2006/relationships/image" Target="../media/image36.wmf"/><Relationship Id="rId31" Type="http://schemas.openxmlformats.org/officeDocument/2006/relationships/image" Target="../media/image40.wmf"/><Relationship Id="rId44" Type="http://schemas.openxmlformats.org/officeDocument/2006/relationships/image" Target="../media/image46.wmf"/><Relationship Id="rId4" Type="http://schemas.openxmlformats.org/officeDocument/2006/relationships/image" Target="../media/image29.wmf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34.bin"/><Relationship Id="rId22" Type="http://schemas.openxmlformats.org/officeDocument/2006/relationships/oleObject" Target="../embeddings/oleObject38.bin"/><Relationship Id="rId27" Type="http://schemas.openxmlformats.org/officeDocument/2006/relationships/image" Target="../media/image38.wmf"/><Relationship Id="rId30" Type="http://schemas.openxmlformats.org/officeDocument/2006/relationships/oleObject" Target="../embeddings/oleObject42.bin"/><Relationship Id="rId35" Type="http://schemas.openxmlformats.org/officeDocument/2006/relationships/image" Target="../media/image42.wmf"/><Relationship Id="rId43" Type="http://schemas.openxmlformats.org/officeDocument/2006/relationships/oleObject" Target="../embeddings/oleObject4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oleObject" Target="../embeddings/oleObject55.bin"/><Relationship Id="rId18" Type="http://schemas.openxmlformats.org/officeDocument/2006/relationships/image" Target="../media/image54.wmf"/><Relationship Id="rId3" Type="http://schemas.openxmlformats.org/officeDocument/2006/relationships/oleObject" Target="../embeddings/oleObject50.bin"/><Relationship Id="rId21" Type="http://schemas.openxmlformats.org/officeDocument/2006/relationships/image" Target="../media/image55.wmf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51.wmf"/><Relationship Id="rId17" Type="http://schemas.openxmlformats.org/officeDocument/2006/relationships/oleObject" Target="../embeddings/oleObject57.bin"/><Relationship Id="rId25" Type="http://schemas.openxmlformats.org/officeDocument/2006/relationships/image" Target="../media/image57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3.wmf"/><Relationship Id="rId20" Type="http://schemas.openxmlformats.org/officeDocument/2006/relationships/oleObject" Target="../embeddings/oleObject59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54.bin"/><Relationship Id="rId24" Type="http://schemas.openxmlformats.org/officeDocument/2006/relationships/oleObject" Target="../embeddings/oleObject61.bin"/><Relationship Id="rId5" Type="http://schemas.openxmlformats.org/officeDocument/2006/relationships/oleObject" Target="../embeddings/oleObject51.bin"/><Relationship Id="rId15" Type="http://schemas.openxmlformats.org/officeDocument/2006/relationships/oleObject" Target="../embeddings/oleObject56.bin"/><Relationship Id="rId23" Type="http://schemas.openxmlformats.org/officeDocument/2006/relationships/image" Target="../media/image56.wmf"/><Relationship Id="rId10" Type="http://schemas.openxmlformats.org/officeDocument/2006/relationships/image" Target="../media/image50.wmf"/><Relationship Id="rId19" Type="http://schemas.openxmlformats.org/officeDocument/2006/relationships/oleObject" Target="../embeddings/oleObject58.bin"/><Relationship Id="rId4" Type="http://schemas.openxmlformats.org/officeDocument/2006/relationships/image" Target="../media/image47.wmf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52.wmf"/><Relationship Id="rId22" Type="http://schemas.openxmlformats.org/officeDocument/2006/relationships/oleObject" Target="../embeddings/oleObject6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oleObject" Target="../embeddings/oleObject67.bin"/><Relationship Id="rId18" Type="http://schemas.openxmlformats.org/officeDocument/2006/relationships/image" Target="../media/image65.wmf"/><Relationship Id="rId26" Type="http://schemas.openxmlformats.org/officeDocument/2006/relationships/image" Target="../media/image69.wmf"/><Relationship Id="rId3" Type="http://schemas.openxmlformats.org/officeDocument/2006/relationships/oleObject" Target="../embeddings/oleObject62.bin"/><Relationship Id="rId21" Type="http://schemas.openxmlformats.org/officeDocument/2006/relationships/oleObject" Target="../embeddings/oleObject71.bin"/><Relationship Id="rId34" Type="http://schemas.openxmlformats.org/officeDocument/2006/relationships/oleObject" Target="../embeddings/oleObject78.bin"/><Relationship Id="rId7" Type="http://schemas.openxmlformats.org/officeDocument/2006/relationships/oleObject" Target="../embeddings/oleObject64.bin"/><Relationship Id="rId12" Type="http://schemas.openxmlformats.org/officeDocument/2006/relationships/image" Target="../media/image62.wmf"/><Relationship Id="rId17" Type="http://schemas.openxmlformats.org/officeDocument/2006/relationships/oleObject" Target="../embeddings/oleObject69.bin"/><Relationship Id="rId25" Type="http://schemas.openxmlformats.org/officeDocument/2006/relationships/oleObject" Target="../embeddings/oleObject73.bin"/><Relationship Id="rId33" Type="http://schemas.openxmlformats.org/officeDocument/2006/relationships/image" Target="../media/image72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4.wmf"/><Relationship Id="rId20" Type="http://schemas.openxmlformats.org/officeDocument/2006/relationships/image" Target="../media/image66.wmf"/><Relationship Id="rId29" Type="http://schemas.openxmlformats.org/officeDocument/2006/relationships/image" Target="../media/image70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66.bin"/><Relationship Id="rId24" Type="http://schemas.openxmlformats.org/officeDocument/2006/relationships/image" Target="../media/image68.wmf"/><Relationship Id="rId32" Type="http://schemas.openxmlformats.org/officeDocument/2006/relationships/oleObject" Target="../embeddings/oleObject77.bin"/><Relationship Id="rId5" Type="http://schemas.openxmlformats.org/officeDocument/2006/relationships/oleObject" Target="../embeddings/oleObject63.bin"/><Relationship Id="rId15" Type="http://schemas.openxmlformats.org/officeDocument/2006/relationships/oleObject" Target="../embeddings/oleObject68.bin"/><Relationship Id="rId23" Type="http://schemas.openxmlformats.org/officeDocument/2006/relationships/oleObject" Target="../embeddings/oleObject72.bin"/><Relationship Id="rId28" Type="http://schemas.openxmlformats.org/officeDocument/2006/relationships/oleObject" Target="../embeddings/oleObject75.bin"/><Relationship Id="rId10" Type="http://schemas.openxmlformats.org/officeDocument/2006/relationships/image" Target="../media/image61.wmf"/><Relationship Id="rId19" Type="http://schemas.openxmlformats.org/officeDocument/2006/relationships/oleObject" Target="../embeddings/oleObject70.bin"/><Relationship Id="rId31" Type="http://schemas.openxmlformats.org/officeDocument/2006/relationships/image" Target="../media/image71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65.bin"/><Relationship Id="rId14" Type="http://schemas.openxmlformats.org/officeDocument/2006/relationships/image" Target="../media/image63.wmf"/><Relationship Id="rId22" Type="http://schemas.openxmlformats.org/officeDocument/2006/relationships/image" Target="../media/image67.wmf"/><Relationship Id="rId27" Type="http://schemas.openxmlformats.org/officeDocument/2006/relationships/oleObject" Target="../embeddings/oleObject74.bin"/><Relationship Id="rId30" Type="http://schemas.openxmlformats.org/officeDocument/2006/relationships/oleObject" Target="../embeddings/oleObject76.bin"/><Relationship Id="rId35" Type="http://schemas.openxmlformats.org/officeDocument/2006/relationships/image" Target="../media/image7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13" Type="http://schemas.openxmlformats.org/officeDocument/2006/relationships/oleObject" Target="../embeddings/oleObject84.bin"/><Relationship Id="rId18" Type="http://schemas.openxmlformats.org/officeDocument/2006/relationships/image" Target="../media/image81.wmf"/><Relationship Id="rId26" Type="http://schemas.openxmlformats.org/officeDocument/2006/relationships/image" Target="../media/image85.wmf"/><Relationship Id="rId3" Type="http://schemas.openxmlformats.org/officeDocument/2006/relationships/oleObject" Target="../embeddings/oleObject79.bin"/><Relationship Id="rId21" Type="http://schemas.openxmlformats.org/officeDocument/2006/relationships/oleObject" Target="../embeddings/oleObject88.bin"/><Relationship Id="rId34" Type="http://schemas.openxmlformats.org/officeDocument/2006/relationships/oleObject" Target="../embeddings/oleObject95.bin"/><Relationship Id="rId7" Type="http://schemas.openxmlformats.org/officeDocument/2006/relationships/oleObject" Target="../embeddings/oleObject81.bin"/><Relationship Id="rId12" Type="http://schemas.openxmlformats.org/officeDocument/2006/relationships/image" Target="../media/image78.wmf"/><Relationship Id="rId17" Type="http://schemas.openxmlformats.org/officeDocument/2006/relationships/oleObject" Target="../embeddings/oleObject86.bin"/><Relationship Id="rId25" Type="http://schemas.openxmlformats.org/officeDocument/2006/relationships/oleObject" Target="../embeddings/oleObject90.bin"/><Relationship Id="rId33" Type="http://schemas.openxmlformats.org/officeDocument/2006/relationships/image" Target="../media/image8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0.wmf"/><Relationship Id="rId20" Type="http://schemas.openxmlformats.org/officeDocument/2006/relationships/image" Target="../media/image82.wmf"/><Relationship Id="rId29" Type="http://schemas.openxmlformats.org/officeDocument/2006/relationships/oleObject" Target="../embeddings/oleObject92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75.wmf"/><Relationship Id="rId11" Type="http://schemas.openxmlformats.org/officeDocument/2006/relationships/oleObject" Target="../embeddings/oleObject83.bin"/><Relationship Id="rId24" Type="http://schemas.openxmlformats.org/officeDocument/2006/relationships/image" Target="../media/image84.wmf"/><Relationship Id="rId32" Type="http://schemas.openxmlformats.org/officeDocument/2006/relationships/oleObject" Target="../embeddings/oleObject94.bin"/><Relationship Id="rId37" Type="http://schemas.openxmlformats.org/officeDocument/2006/relationships/image" Target="../media/image90.wmf"/><Relationship Id="rId5" Type="http://schemas.openxmlformats.org/officeDocument/2006/relationships/oleObject" Target="../embeddings/oleObject80.bin"/><Relationship Id="rId15" Type="http://schemas.openxmlformats.org/officeDocument/2006/relationships/oleObject" Target="../embeddings/oleObject85.bin"/><Relationship Id="rId23" Type="http://schemas.openxmlformats.org/officeDocument/2006/relationships/oleObject" Target="../embeddings/oleObject89.bin"/><Relationship Id="rId28" Type="http://schemas.openxmlformats.org/officeDocument/2006/relationships/image" Target="../media/image86.wmf"/><Relationship Id="rId36" Type="http://schemas.openxmlformats.org/officeDocument/2006/relationships/oleObject" Target="../embeddings/oleObject96.bin"/><Relationship Id="rId10" Type="http://schemas.openxmlformats.org/officeDocument/2006/relationships/image" Target="../media/image77.wmf"/><Relationship Id="rId19" Type="http://schemas.openxmlformats.org/officeDocument/2006/relationships/oleObject" Target="../embeddings/oleObject87.bin"/><Relationship Id="rId31" Type="http://schemas.openxmlformats.org/officeDocument/2006/relationships/image" Target="../media/image87.wmf"/><Relationship Id="rId4" Type="http://schemas.openxmlformats.org/officeDocument/2006/relationships/image" Target="../media/image74.wmf"/><Relationship Id="rId9" Type="http://schemas.openxmlformats.org/officeDocument/2006/relationships/oleObject" Target="../embeddings/oleObject82.bin"/><Relationship Id="rId14" Type="http://schemas.openxmlformats.org/officeDocument/2006/relationships/image" Target="../media/image79.wmf"/><Relationship Id="rId22" Type="http://schemas.openxmlformats.org/officeDocument/2006/relationships/image" Target="../media/image83.wmf"/><Relationship Id="rId27" Type="http://schemas.openxmlformats.org/officeDocument/2006/relationships/oleObject" Target="../embeddings/oleObject91.bin"/><Relationship Id="rId30" Type="http://schemas.openxmlformats.org/officeDocument/2006/relationships/oleObject" Target="../embeddings/oleObject93.bin"/><Relationship Id="rId35" Type="http://schemas.openxmlformats.org/officeDocument/2006/relationships/image" Target="../media/image8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13" Type="http://schemas.openxmlformats.org/officeDocument/2006/relationships/oleObject" Target="../embeddings/oleObject102.bin"/><Relationship Id="rId18" Type="http://schemas.openxmlformats.org/officeDocument/2006/relationships/image" Target="../media/image98.wmf"/><Relationship Id="rId3" Type="http://schemas.openxmlformats.org/officeDocument/2006/relationships/oleObject" Target="../embeddings/oleObject97.bin"/><Relationship Id="rId7" Type="http://schemas.openxmlformats.org/officeDocument/2006/relationships/oleObject" Target="../embeddings/oleObject99.bin"/><Relationship Id="rId12" Type="http://schemas.openxmlformats.org/officeDocument/2006/relationships/image" Target="../media/image95.wmf"/><Relationship Id="rId17" Type="http://schemas.openxmlformats.org/officeDocument/2006/relationships/oleObject" Target="../embeddings/oleObject10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7.wmf"/><Relationship Id="rId20" Type="http://schemas.openxmlformats.org/officeDocument/2006/relationships/image" Target="../media/image99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92.wmf"/><Relationship Id="rId11" Type="http://schemas.openxmlformats.org/officeDocument/2006/relationships/oleObject" Target="../embeddings/oleObject101.bin"/><Relationship Id="rId5" Type="http://schemas.openxmlformats.org/officeDocument/2006/relationships/oleObject" Target="../embeddings/oleObject98.bin"/><Relationship Id="rId15" Type="http://schemas.openxmlformats.org/officeDocument/2006/relationships/oleObject" Target="../embeddings/oleObject103.bin"/><Relationship Id="rId10" Type="http://schemas.openxmlformats.org/officeDocument/2006/relationships/image" Target="../media/image94.wmf"/><Relationship Id="rId19" Type="http://schemas.openxmlformats.org/officeDocument/2006/relationships/oleObject" Target="../embeddings/oleObject105.bin"/><Relationship Id="rId4" Type="http://schemas.openxmlformats.org/officeDocument/2006/relationships/image" Target="../media/image91.wmf"/><Relationship Id="rId9" Type="http://schemas.openxmlformats.org/officeDocument/2006/relationships/oleObject" Target="../embeddings/oleObject100.bin"/><Relationship Id="rId14" Type="http://schemas.openxmlformats.org/officeDocument/2006/relationships/image" Target="../media/image9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8.bin"/><Relationship Id="rId18" Type="http://schemas.openxmlformats.org/officeDocument/2006/relationships/oleObject" Target="../embeddings/oleObject11.bin"/><Relationship Id="rId3" Type="http://schemas.openxmlformats.org/officeDocument/2006/relationships/oleObject" Target="../embeddings/oleObject3.bin"/><Relationship Id="rId21" Type="http://schemas.openxmlformats.org/officeDocument/2006/relationships/image" Target="../media/image13.wmf"/><Relationship Id="rId7" Type="http://schemas.openxmlformats.org/officeDocument/2006/relationships/oleObject" Target="../embeddings/oleObject5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1.wmf"/><Relationship Id="rId20" Type="http://schemas.openxmlformats.org/officeDocument/2006/relationships/oleObject" Target="../embeddings/oleObject12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8.wmf"/><Relationship Id="rId19" Type="http://schemas.openxmlformats.org/officeDocument/2006/relationships/image" Target="../media/image12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Solving Systems of Linear Equations by Substitution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685800"/>
          </a:xfrm>
        </p:spPr>
        <p:txBody>
          <a:bodyPr/>
          <a:lstStyle/>
          <a:p>
            <a:r>
              <a:rPr lang="en-US" dirty="0" smtClean="0"/>
              <a:t>8.EE.8b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197656"/>
            <a:ext cx="8763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Essential Question</a:t>
            </a:r>
            <a:r>
              <a:rPr lang="en-US" sz="4000" dirty="0" smtClean="0">
                <a:solidFill>
                  <a:prstClr val="black"/>
                </a:solidFill>
              </a:rPr>
              <a:t>?</a:t>
            </a:r>
          </a:p>
          <a:p>
            <a:pPr marL="914400"/>
            <a:r>
              <a:rPr lang="en-US" sz="4000" dirty="0" smtClean="0">
                <a:solidFill>
                  <a:prstClr val="black"/>
                </a:solidFill>
              </a:rPr>
              <a:t>How can you solve a system of equations by substitution?</a:t>
            </a:r>
            <a:r>
              <a:rPr lang="en-US" sz="4000" dirty="0">
                <a:solidFill>
                  <a:prstClr val="black"/>
                </a:solidFill>
              </a:rPr>
              <a:t/>
            </a:r>
            <a:br>
              <a:rPr lang="en-US" sz="4000" dirty="0">
                <a:solidFill>
                  <a:prstClr val="black"/>
                </a:solidFill>
              </a:rPr>
            </a:b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12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INTERPRETATION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mtClean="0"/>
              <a:t>The </a:t>
            </a:r>
            <a:r>
              <a:rPr lang="en-US" smtClean="0">
                <a:solidFill>
                  <a:srgbClr val="990099"/>
                </a:solidFill>
              </a:rPr>
              <a:t>SOLUTION</a:t>
            </a:r>
            <a:r>
              <a:rPr lang="en-US" smtClean="0"/>
              <a:t> is the </a:t>
            </a:r>
            <a:r>
              <a:rPr lang="en-US" smtClean="0">
                <a:solidFill>
                  <a:srgbClr val="990099"/>
                </a:solidFill>
              </a:rPr>
              <a:t>POINT OF INTERSECTION</a:t>
            </a:r>
            <a:r>
              <a:rPr lang="en-US" smtClean="0"/>
              <a:t> of the two lines.</a:t>
            </a:r>
          </a:p>
          <a:p>
            <a:pPr algn="ctr">
              <a:buFontTx/>
              <a:buNone/>
            </a:pPr>
            <a:endParaRPr lang="en-US" smtClean="0"/>
          </a:p>
          <a:p>
            <a:pPr algn="ctr">
              <a:buFontTx/>
              <a:buNone/>
            </a:pPr>
            <a:r>
              <a:rPr lang="en-US" smtClean="0"/>
              <a:t>It is the place where the two lines cross.</a:t>
            </a:r>
          </a:p>
          <a:p>
            <a:pPr algn="ctr">
              <a:buFontTx/>
              <a:buNone/>
            </a:pPr>
            <a:endParaRPr lang="en-US" smtClean="0"/>
          </a:p>
          <a:p>
            <a:pPr algn="ctr">
              <a:buFontTx/>
              <a:buNone/>
            </a:pPr>
            <a:r>
              <a:rPr lang="en-US" smtClean="0"/>
              <a:t>Lines that </a:t>
            </a:r>
            <a:r>
              <a:rPr lang="en-US" smtClean="0">
                <a:solidFill>
                  <a:srgbClr val="990099"/>
                </a:solidFill>
              </a:rPr>
              <a:t>INTERSECT</a:t>
            </a:r>
            <a:r>
              <a:rPr lang="en-US" smtClean="0"/>
              <a:t> have </a:t>
            </a:r>
            <a:r>
              <a:rPr lang="en-US" smtClean="0">
                <a:solidFill>
                  <a:srgbClr val="990099"/>
                </a:solidFill>
              </a:rPr>
              <a:t>ONE SOLUTION</a:t>
            </a:r>
            <a:r>
              <a:rPr lang="en-US" smtClean="0"/>
              <a:t>.</a:t>
            </a:r>
          </a:p>
          <a:p>
            <a:pPr algn="ctr"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4132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/>
          <p:cNvSpPr>
            <a:spLocks noChangeShapeType="1"/>
          </p:cNvSpPr>
          <p:nvPr/>
        </p:nvSpPr>
        <p:spPr bwMode="auto">
          <a:xfrm>
            <a:off x="4876800" y="844550"/>
            <a:ext cx="0" cy="35052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4572000" y="844550"/>
            <a:ext cx="0" cy="35052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5181600" y="844550"/>
            <a:ext cx="0" cy="35052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5486400" y="844550"/>
            <a:ext cx="0" cy="35052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5791200" y="844550"/>
            <a:ext cx="0" cy="35052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2743200" y="844550"/>
            <a:ext cx="0" cy="35052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3048000" y="844550"/>
            <a:ext cx="0" cy="35052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3352800" y="844550"/>
            <a:ext cx="0" cy="35052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3657600" y="844550"/>
            <a:ext cx="0" cy="35052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3962400" y="844550"/>
            <a:ext cx="0" cy="35052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 rot="-5400000">
            <a:off x="3657600" y="-69850"/>
            <a:ext cx="1219200" cy="3505200"/>
            <a:chOff x="1968" y="1728"/>
            <a:chExt cx="768" cy="2208"/>
          </a:xfrm>
        </p:grpSpPr>
        <p:sp>
          <p:nvSpPr>
            <p:cNvPr id="3124" name="Line 13"/>
            <p:cNvSpPr>
              <a:spLocks noChangeShapeType="1"/>
            </p:cNvSpPr>
            <p:nvPr/>
          </p:nvSpPr>
          <p:spPr bwMode="auto">
            <a:xfrm>
              <a:off x="1968" y="1728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" name="Line 14"/>
            <p:cNvSpPr>
              <a:spLocks noChangeShapeType="1"/>
            </p:cNvSpPr>
            <p:nvPr/>
          </p:nvSpPr>
          <p:spPr bwMode="auto">
            <a:xfrm>
              <a:off x="2160" y="1728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6" name="Line 15"/>
            <p:cNvSpPr>
              <a:spLocks noChangeShapeType="1"/>
            </p:cNvSpPr>
            <p:nvPr/>
          </p:nvSpPr>
          <p:spPr bwMode="auto">
            <a:xfrm>
              <a:off x="2352" y="1728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7" name="Line 16"/>
            <p:cNvSpPr>
              <a:spLocks noChangeShapeType="1"/>
            </p:cNvSpPr>
            <p:nvPr/>
          </p:nvSpPr>
          <p:spPr bwMode="auto">
            <a:xfrm>
              <a:off x="2544" y="1728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8" name="Line 17"/>
            <p:cNvSpPr>
              <a:spLocks noChangeShapeType="1"/>
            </p:cNvSpPr>
            <p:nvPr/>
          </p:nvSpPr>
          <p:spPr bwMode="auto">
            <a:xfrm>
              <a:off x="2736" y="1728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 rot="-5400000">
            <a:off x="3657600" y="1758950"/>
            <a:ext cx="1219200" cy="3505200"/>
            <a:chOff x="1968" y="1728"/>
            <a:chExt cx="768" cy="2208"/>
          </a:xfrm>
        </p:grpSpPr>
        <p:sp>
          <p:nvSpPr>
            <p:cNvPr id="3119" name="Line 19"/>
            <p:cNvSpPr>
              <a:spLocks noChangeShapeType="1"/>
            </p:cNvSpPr>
            <p:nvPr/>
          </p:nvSpPr>
          <p:spPr bwMode="auto">
            <a:xfrm>
              <a:off x="1968" y="1728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0" name="Line 20"/>
            <p:cNvSpPr>
              <a:spLocks noChangeShapeType="1"/>
            </p:cNvSpPr>
            <p:nvPr/>
          </p:nvSpPr>
          <p:spPr bwMode="auto">
            <a:xfrm>
              <a:off x="2160" y="1728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1" name="Line 21"/>
            <p:cNvSpPr>
              <a:spLocks noChangeShapeType="1"/>
            </p:cNvSpPr>
            <p:nvPr/>
          </p:nvSpPr>
          <p:spPr bwMode="auto">
            <a:xfrm>
              <a:off x="2352" y="1728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2" name="Line 22"/>
            <p:cNvSpPr>
              <a:spLocks noChangeShapeType="1"/>
            </p:cNvSpPr>
            <p:nvPr/>
          </p:nvSpPr>
          <p:spPr bwMode="auto">
            <a:xfrm>
              <a:off x="2544" y="1728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" name="Line 23"/>
            <p:cNvSpPr>
              <a:spLocks noChangeShapeType="1"/>
            </p:cNvSpPr>
            <p:nvPr/>
          </p:nvSpPr>
          <p:spPr bwMode="auto">
            <a:xfrm>
              <a:off x="2736" y="1728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408" name="Oval 24"/>
          <p:cNvSpPr>
            <a:spLocks noChangeArrowheads="1"/>
          </p:cNvSpPr>
          <p:nvPr/>
        </p:nvSpPr>
        <p:spPr bwMode="auto">
          <a:xfrm>
            <a:off x="4838700" y="163195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74" name="Object 28"/>
          <p:cNvGraphicFramePr>
            <a:graphicFrameLocks noChangeAspect="1"/>
          </p:cNvGraphicFramePr>
          <p:nvPr/>
        </p:nvGraphicFramePr>
        <p:xfrm>
          <a:off x="228600" y="693738"/>
          <a:ext cx="2057400" cy="114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Equation" r:id="rId3" imgW="685800" imgH="380880" progId="Equation.DSMT4">
                  <p:embed/>
                </p:oleObj>
              </mc:Choice>
              <mc:Fallback>
                <p:oleObj name="Equation" r:id="rId3" imgW="6858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693738"/>
                        <a:ext cx="2057400" cy="1141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3" name="Object 29"/>
          <p:cNvGraphicFramePr>
            <a:graphicFrameLocks noChangeAspect="1"/>
          </p:cNvGraphicFramePr>
          <p:nvPr/>
        </p:nvGraphicFramePr>
        <p:xfrm>
          <a:off x="325438" y="1911350"/>
          <a:ext cx="1862137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Equation" r:id="rId5" imgW="622080" imgH="203040" progId="Equation.DSMT4">
                  <p:embed/>
                </p:oleObj>
              </mc:Choice>
              <mc:Fallback>
                <p:oleObj name="Equation" r:id="rId5" imgW="622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8" y="1911350"/>
                        <a:ext cx="1862137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4" name="Object 30"/>
          <p:cNvGraphicFramePr>
            <a:graphicFrameLocks noChangeAspect="1"/>
          </p:cNvGraphicFramePr>
          <p:nvPr/>
        </p:nvGraphicFramePr>
        <p:xfrm>
          <a:off x="228600" y="2754313"/>
          <a:ext cx="117633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Equation" r:id="rId7" imgW="393480" imgH="164880" progId="Equation.DSMT4">
                  <p:embed/>
                </p:oleObj>
              </mc:Choice>
              <mc:Fallback>
                <p:oleObj name="Equation" r:id="rId7" imgW="3934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754313"/>
                        <a:ext cx="1176338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5" name="Object 31"/>
          <p:cNvGraphicFramePr>
            <a:graphicFrameLocks noChangeAspect="1"/>
          </p:cNvGraphicFramePr>
          <p:nvPr/>
        </p:nvGraphicFramePr>
        <p:xfrm>
          <a:off x="538163" y="3535363"/>
          <a:ext cx="1290637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Equation" r:id="rId9" imgW="431640" imgH="177480" progId="Equation.DSMT4">
                  <p:embed/>
                </p:oleObj>
              </mc:Choice>
              <mc:Fallback>
                <p:oleObj name="Equation" r:id="rId9" imgW="431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3535363"/>
                        <a:ext cx="1290637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6" name="Object 32"/>
          <p:cNvGraphicFramePr>
            <a:graphicFrameLocks noChangeAspect="1"/>
          </p:cNvGraphicFramePr>
          <p:nvPr/>
        </p:nvGraphicFramePr>
        <p:xfrm>
          <a:off x="1409700" y="2444750"/>
          <a:ext cx="795338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Equation" r:id="rId11" imgW="266400" imgH="393480" progId="Equation.DSMT4">
                  <p:embed/>
                </p:oleObj>
              </mc:Choice>
              <mc:Fallback>
                <p:oleObj name="Equation" r:id="rId11" imgW="266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700" y="2444750"/>
                        <a:ext cx="795338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7" name="Object 33"/>
          <p:cNvGraphicFramePr>
            <a:graphicFrameLocks noChangeAspect="1"/>
          </p:cNvGraphicFramePr>
          <p:nvPr/>
        </p:nvGraphicFramePr>
        <p:xfrm>
          <a:off x="6321425" y="768350"/>
          <a:ext cx="17145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Equation" r:id="rId13" imgW="571320" imgH="203040" progId="Equation.DSMT4">
                  <p:embed/>
                </p:oleObj>
              </mc:Choice>
              <mc:Fallback>
                <p:oleObj name="Equation" r:id="rId13" imgW="571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1425" y="768350"/>
                        <a:ext cx="1714500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8" name="Object 34"/>
          <p:cNvGraphicFramePr>
            <a:graphicFrameLocks noChangeAspect="1"/>
          </p:cNvGraphicFramePr>
          <p:nvPr/>
        </p:nvGraphicFramePr>
        <p:xfrm>
          <a:off x="6076950" y="1263650"/>
          <a:ext cx="20574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Equation" r:id="rId15" imgW="685800" imgH="126720" progId="Equation.DSMT4">
                  <p:embed/>
                </p:oleObj>
              </mc:Choice>
              <mc:Fallback>
                <p:oleObj name="Equation" r:id="rId15" imgW="68580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6950" y="1263650"/>
                        <a:ext cx="205740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19" name="Line 35"/>
          <p:cNvSpPr>
            <a:spLocks noChangeShapeType="1"/>
          </p:cNvSpPr>
          <p:nvPr/>
        </p:nvSpPr>
        <p:spPr bwMode="auto">
          <a:xfrm>
            <a:off x="6096000" y="163195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420" name="Object 36"/>
          <p:cNvGraphicFramePr>
            <a:graphicFrameLocks noChangeAspect="1"/>
          </p:cNvGraphicFramePr>
          <p:nvPr/>
        </p:nvGraphicFramePr>
        <p:xfrm>
          <a:off x="6781800" y="1682750"/>
          <a:ext cx="19812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Equation" r:id="rId17" imgW="660240" imgH="203040" progId="Equation.DSMT4">
                  <p:embed/>
                </p:oleObj>
              </mc:Choice>
              <mc:Fallback>
                <p:oleObj name="Equation" r:id="rId17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1682750"/>
                        <a:ext cx="1981200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21" name="Object 37"/>
          <p:cNvGraphicFramePr>
            <a:graphicFrameLocks noChangeAspect="1"/>
          </p:cNvGraphicFramePr>
          <p:nvPr/>
        </p:nvGraphicFramePr>
        <p:xfrm>
          <a:off x="6477000" y="2754313"/>
          <a:ext cx="14097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Equation" r:id="rId19" imgW="469800" imgH="164880" progId="Equation.DSMT4">
                  <p:embed/>
                </p:oleObj>
              </mc:Choice>
              <mc:Fallback>
                <p:oleObj name="Equation" r:id="rId19" imgW="4698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754313"/>
                        <a:ext cx="140970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22" name="Object 38"/>
          <p:cNvGraphicFramePr>
            <a:graphicFrameLocks noChangeAspect="1"/>
          </p:cNvGraphicFramePr>
          <p:nvPr/>
        </p:nvGraphicFramePr>
        <p:xfrm>
          <a:off x="7229475" y="3535363"/>
          <a:ext cx="1023938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Equation" r:id="rId21" imgW="342720" imgH="177480" progId="Equation.DSMT4">
                  <p:embed/>
                </p:oleObj>
              </mc:Choice>
              <mc:Fallback>
                <p:oleObj name="Equation" r:id="rId21" imgW="342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9475" y="3535363"/>
                        <a:ext cx="1023938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23" name="Object 39"/>
          <p:cNvGraphicFramePr>
            <a:graphicFrameLocks noChangeAspect="1"/>
          </p:cNvGraphicFramePr>
          <p:nvPr/>
        </p:nvGraphicFramePr>
        <p:xfrm>
          <a:off x="7853363" y="2444750"/>
          <a:ext cx="1023937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Equation" r:id="rId23" imgW="342720" imgH="393480" progId="Equation.DSMT4">
                  <p:embed/>
                </p:oleObj>
              </mc:Choice>
              <mc:Fallback>
                <p:oleObj name="Equation" r:id="rId23" imgW="342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3363" y="2444750"/>
                        <a:ext cx="1023937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24" name="Line 40"/>
          <p:cNvSpPr>
            <a:spLocks noChangeShapeType="1"/>
          </p:cNvSpPr>
          <p:nvPr/>
        </p:nvSpPr>
        <p:spPr bwMode="auto">
          <a:xfrm>
            <a:off x="4267200" y="844550"/>
            <a:ext cx="0" cy="350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5" name="Line 41"/>
          <p:cNvSpPr>
            <a:spLocks noChangeShapeType="1"/>
          </p:cNvSpPr>
          <p:nvPr/>
        </p:nvSpPr>
        <p:spPr bwMode="auto">
          <a:xfrm rot="-5400000">
            <a:off x="4267200" y="844550"/>
            <a:ext cx="0" cy="350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426" name="Object 42"/>
          <p:cNvGraphicFramePr>
            <a:graphicFrameLocks noChangeAspect="1"/>
          </p:cNvGraphicFramePr>
          <p:nvPr/>
        </p:nvGraphicFramePr>
        <p:xfrm>
          <a:off x="6019800" y="2597150"/>
          <a:ext cx="31115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Equation" r:id="rId25" imgW="126720" imgH="126720" progId="Equation.DSMT4">
                  <p:embed/>
                </p:oleObj>
              </mc:Choice>
              <mc:Fallback>
                <p:oleObj name="Equation" r:id="rId25" imgW="12672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597150"/>
                        <a:ext cx="31115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27" name="Object 43"/>
          <p:cNvGraphicFramePr>
            <a:graphicFrameLocks noChangeAspect="1"/>
          </p:cNvGraphicFramePr>
          <p:nvPr/>
        </p:nvGraphicFramePr>
        <p:xfrm>
          <a:off x="4000500" y="620713"/>
          <a:ext cx="31115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Equation" r:id="rId27" imgW="126720" imgH="164880" progId="Equation.DSMT4">
                  <p:embed/>
                </p:oleObj>
              </mc:Choice>
              <mc:Fallback>
                <p:oleObj name="Equation" r:id="rId27" imgW="126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0" y="620713"/>
                        <a:ext cx="311150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28" name="Oval 44"/>
          <p:cNvSpPr>
            <a:spLocks noChangeArrowheads="1"/>
          </p:cNvSpPr>
          <p:nvPr/>
        </p:nvSpPr>
        <p:spPr bwMode="auto">
          <a:xfrm>
            <a:off x="4229100" y="286385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9" name="Oval 45"/>
          <p:cNvSpPr>
            <a:spLocks noChangeArrowheads="1"/>
          </p:cNvSpPr>
          <p:nvPr/>
        </p:nvSpPr>
        <p:spPr bwMode="auto">
          <a:xfrm>
            <a:off x="4533900" y="225425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0" name="Oval 46"/>
          <p:cNvSpPr>
            <a:spLocks noChangeArrowheads="1"/>
          </p:cNvSpPr>
          <p:nvPr/>
        </p:nvSpPr>
        <p:spPr bwMode="auto">
          <a:xfrm>
            <a:off x="5143500" y="103505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1" name="Oval 47"/>
          <p:cNvSpPr>
            <a:spLocks noChangeArrowheads="1"/>
          </p:cNvSpPr>
          <p:nvPr/>
        </p:nvSpPr>
        <p:spPr bwMode="auto">
          <a:xfrm>
            <a:off x="3924300" y="344805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2" name="Oval 48"/>
          <p:cNvSpPr>
            <a:spLocks noChangeArrowheads="1"/>
          </p:cNvSpPr>
          <p:nvPr/>
        </p:nvSpPr>
        <p:spPr bwMode="auto">
          <a:xfrm>
            <a:off x="3619500" y="407035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3" name="Line 49"/>
          <p:cNvSpPr>
            <a:spLocks noChangeShapeType="1"/>
          </p:cNvSpPr>
          <p:nvPr/>
        </p:nvSpPr>
        <p:spPr bwMode="auto">
          <a:xfrm flipV="1">
            <a:off x="3517900" y="806450"/>
            <a:ext cx="1828800" cy="35814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34" name="Oval 50"/>
          <p:cNvSpPr>
            <a:spLocks noChangeArrowheads="1"/>
          </p:cNvSpPr>
          <p:nvPr/>
        </p:nvSpPr>
        <p:spPr bwMode="auto">
          <a:xfrm>
            <a:off x="4216400" y="102235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5" name="Oval 51"/>
          <p:cNvSpPr>
            <a:spLocks noChangeArrowheads="1"/>
          </p:cNvSpPr>
          <p:nvPr/>
        </p:nvSpPr>
        <p:spPr bwMode="auto">
          <a:xfrm>
            <a:off x="4518025" y="133667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6" name="Oval 52"/>
          <p:cNvSpPr>
            <a:spLocks noChangeArrowheads="1"/>
          </p:cNvSpPr>
          <p:nvPr/>
        </p:nvSpPr>
        <p:spPr bwMode="auto">
          <a:xfrm>
            <a:off x="5140325" y="194627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7" name="Oval 53"/>
          <p:cNvSpPr>
            <a:spLocks noChangeArrowheads="1"/>
          </p:cNvSpPr>
          <p:nvPr/>
        </p:nvSpPr>
        <p:spPr bwMode="auto">
          <a:xfrm>
            <a:off x="5445125" y="225107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8" name="Oval 54"/>
          <p:cNvSpPr>
            <a:spLocks noChangeArrowheads="1"/>
          </p:cNvSpPr>
          <p:nvPr/>
        </p:nvSpPr>
        <p:spPr bwMode="auto">
          <a:xfrm>
            <a:off x="5749925" y="255587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9" name="Line 55"/>
          <p:cNvSpPr>
            <a:spLocks noChangeShapeType="1"/>
          </p:cNvSpPr>
          <p:nvPr/>
        </p:nvSpPr>
        <p:spPr bwMode="auto">
          <a:xfrm>
            <a:off x="4000500" y="806450"/>
            <a:ext cx="2057400" cy="20574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40" name="Oval 56"/>
          <p:cNvSpPr>
            <a:spLocks noChangeArrowheads="1"/>
          </p:cNvSpPr>
          <p:nvPr/>
        </p:nvSpPr>
        <p:spPr bwMode="auto">
          <a:xfrm>
            <a:off x="4762500" y="1568450"/>
            <a:ext cx="228600" cy="2286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441" name="Object 57"/>
          <p:cNvGraphicFramePr>
            <a:graphicFrameLocks noChangeAspect="1"/>
          </p:cNvGraphicFramePr>
          <p:nvPr/>
        </p:nvGraphicFramePr>
        <p:xfrm>
          <a:off x="5060950" y="1327150"/>
          <a:ext cx="868363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Equation" r:id="rId29" imgW="355320" imgH="203040" progId="Equation.DSMT4">
                  <p:embed/>
                </p:oleObj>
              </mc:Choice>
              <mc:Fallback>
                <p:oleObj name="Equation" r:id="rId29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0950" y="1327150"/>
                        <a:ext cx="868363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42" name="Oval 58"/>
          <p:cNvSpPr>
            <a:spLocks noChangeArrowheads="1"/>
          </p:cNvSpPr>
          <p:nvPr/>
        </p:nvSpPr>
        <p:spPr bwMode="auto">
          <a:xfrm>
            <a:off x="5016500" y="1238250"/>
            <a:ext cx="990600" cy="6096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443" name="Object 59"/>
          <p:cNvGraphicFramePr>
            <a:graphicFrameLocks noChangeAspect="1"/>
          </p:cNvGraphicFramePr>
          <p:nvPr/>
        </p:nvGraphicFramePr>
        <p:xfrm>
          <a:off x="1066800" y="5340350"/>
          <a:ext cx="63246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8" name="Equation" r:id="rId31" imgW="2108160" imgH="203040" progId="Equation.DSMT4">
                  <p:embed/>
                </p:oleObj>
              </mc:Choice>
              <mc:Fallback>
                <p:oleObj name="Equation" r:id="rId31" imgW="2108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340350"/>
                        <a:ext cx="6324600" cy="60325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968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16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16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5" dur="500"/>
                                        <p:tgtEl>
                                          <p:spTgt spid="1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16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1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6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6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7" grpId="0" animBg="1"/>
      <p:bldP spid="16388" grpId="0" animBg="1"/>
      <p:bldP spid="16389" grpId="0" animBg="1"/>
      <p:bldP spid="16390" grpId="0" animBg="1"/>
      <p:bldP spid="16391" grpId="0" animBg="1"/>
      <p:bldP spid="16392" grpId="0" animBg="1"/>
      <p:bldP spid="16393" grpId="0" animBg="1"/>
      <p:bldP spid="16394" grpId="0" animBg="1"/>
      <p:bldP spid="16395" grpId="0" animBg="1"/>
      <p:bldP spid="16408" grpId="0" animBg="1"/>
      <p:bldP spid="16419" grpId="0" animBg="1"/>
      <p:bldP spid="16424" grpId="0" animBg="1"/>
      <p:bldP spid="16425" grpId="0" animBg="1"/>
      <p:bldP spid="16428" grpId="0" animBg="1"/>
      <p:bldP spid="16429" grpId="0" animBg="1"/>
      <p:bldP spid="16430" grpId="0" animBg="1"/>
      <p:bldP spid="16431" grpId="0" animBg="1"/>
      <p:bldP spid="16432" grpId="0" animBg="1"/>
      <p:bldP spid="16433" grpId="0" animBg="1"/>
      <p:bldP spid="16434" grpId="0" animBg="1"/>
      <p:bldP spid="16435" grpId="0" animBg="1"/>
      <p:bldP spid="16436" grpId="0" animBg="1"/>
      <p:bldP spid="16437" grpId="0" animBg="1"/>
      <p:bldP spid="16438" grpId="0" animBg="1"/>
      <p:bldP spid="16439" grpId="0" animBg="1"/>
      <p:bldP spid="16440" grpId="0" animBg="1"/>
      <p:bldP spid="164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5" name="Line 53"/>
          <p:cNvSpPr>
            <a:spLocks noChangeShapeType="1"/>
          </p:cNvSpPr>
          <p:nvPr/>
        </p:nvSpPr>
        <p:spPr bwMode="auto">
          <a:xfrm>
            <a:off x="4953000" y="762000"/>
            <a:ext cx="0" cy="2595563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39725" y="3306763"/>
            <a:ext cx="21478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u="sng"/>
              <a:t>Substitution</a:t>
            </a:r>
          </a:p>
        </p:txBody>
      </p:sp>
      <p:sp>
        <p:nvSpPr>
          <p:cNvPr id="4122" name="Text Box 4"/>
          <p:cNvSpPr txBox="1">
            <a:spLocks noChangeArrowheads="1"/>
          </p:cNvSpPr>
          <p:nvPr/>
        </p:nvSpPr>
        <p:spPr bwMode="auto">
          <a:xfrm>
            <a:off x="187325" y="76200"/>
            <a:ext cx="2860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u="sng"/>
              <a:t>Graphic Method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492125" y="685800"/>
          <a:ext cx="2130425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6" name="Equation" r:id="rId3" imgW="761760" imgH="380880" progId="Equation.DSMT4">
                  <p:embed/>
                </p:oleObj>
              </mc:Choice>
              <mc:Fallback>
                <p:oleObj name="Equation" r:id="rId3" imgW="76176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5" y="685800"/>
                        <a:ext cx="2130425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6858000" y="304800"/>
          <a:ext cx="2020888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7" name="Equation" r:id="rId5" imgW="711000" imgH="203040" progId="Equation.DSMT4">
                  <p:embed/>
                </p:oleObj>
              </mc:Choice>
              <mc:Fallback>
                <p:oleObj name="Equation" r:id="rId5" imgW="711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304800"/>
                        <a:ext cx="2020888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798513" y="3886200"/>
          <a:ext cx="2020887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" name="Equation" r:id="rId7" imgW="711000" imgH="203040" progId="Equation.DSMT4">
                  <p:embed/>
                </p:oleObj>
              </mc:Choice>
              <mc:Fallback>
                <p:oleObj name="Equation" r:id="rId7" imgW="711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513" y="3886200"/>
                        <a:ext cx="2020887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796925" y="1676400"/>
          <a:ext cx="1547813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" name="Equation" r:id="rId8" imgW="545760" imgH="203040" progId="Equation.DSMT4">
                  <p:embed/>
                </p:oleObj>
              </mc:Choice>
              <mc:Fallback>
                <p:oleObj name="Equation" r:id="rId8" imgW="545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925" y="1676400"/>
                        <a:ext cx="1547813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1046163" y="2209800"/>
          <a:ext cx="104775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0" name="Equation" r:id="rId10" imgW="368280" imgH="164880" progId="Equation.DSMT4">
                  <p:embed/>
                </p:oleObj>
              </mc:Choice>
              <mc:Fallback>
                <p:oleObj name="Equation" r:id="rId10" imgW="3682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163" y="2209800"/>
                        <a:ext cx="1047750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957263" y="2743200"/>
          <a:ext cx="122396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1" name="Equation" r:id="rId12" imgW="431640" imgH="177480" progId="Equation.DSMT4">
                  <p:embed/>
                </p:oleObj>
              </mc:Choice>
              <mc:Fallback>
                <p:oleObj name="Equation" r:id="rId12" imgW="431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263" y="2743200"/>
                        <a:ext cx="1223962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6770688" y="762000"/>
          <a:ext cx="219710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2" name="Equation" r:id="rId14" imgW="774360" imgH="393480" progId="Equation.DSMT4">
                  <p:embed/>
                </p:oleObj>
              </mc:Choice>
              <mc:Fallback>
                <p:oleObj name="Equation" r:id="rId14" imgW="774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0688" y="762000"/>
                        <a:ext cx="2197100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4" name="Object 12"/>
          <p:cNvGraphicFramePr>
            <a:graphicFrameLocks noChangeAspect="1"/>
          </p:cNvGraphicFramePr>
          <p:nvPr/>
        </p:nvGraphicFramePr>
        <p:xfrm>
          <a:off x="7221538" y="1676400"/>
          <a:ext cx="1404937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3" name="Equation" r:id="rId16" imgW="495000" imgH="393480" progId="Equation.DSMT4">
                  <p:embed/>
                </p:oleObj>
              </mc:Choice>
              <mc:Fallback>
                <p:oleObj name="Equation" r:id="rId16" imgW="495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1538" y="1676400"/>
                        <a:ext cx="1404937" cy="111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ct 13"/>
          <p:cNvGraphicFramePr>
            <a:graphicFrameLocks noChangeAspect="1"/>
          </p:cNvGraphicFramePr>
          <p:nvPr/>
        </p:nvGraphicFramePr>
        <p:xfrm>
          <a:off x="7418388" y="2819400"/>
          <a:ext cx="100806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4" name="Equation" r:id="rId18" imgW="355320" imgH="177480" progId="Equation.DSMT4">
                  <p:embed/>
                </p:oleObj>
              </mc:Choice>
              <mc:Fallback>
                <p:oleObj name="Equation" r:id="rId18" imgW="355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8388" y="2819400"/>
                        <a:ext cx="1008062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5246688" y="757238"/>
            <a:ext cx="0" cy="2595562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5551488" y="757238"/>
            <a:ext cx="0" cy="2595562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5856288" y="757238"/>
            <a:ext cx="0" cy="2595562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6161088" y="757238"/>
            <a:ext cx="0" cy="2595562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>
            <a:off x="3113088" y="757238"/>
            <a:ext cx="0" cy="2595562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>
            <a:off x="3417888" y="757238"/>
            <a:ext cx="0" cy="2595562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>
            <a:off x="3722688" y="757238"/>
            <a:ext cx="0" cy="2595562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4027488" y="757238"/>
            <a:ext cx="0" cy="2595562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>
            <a:off x="4332288" y="757238"/>
            <a:ext cx="0" cy="2595562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 rot="-5400000">
            <a:off x="4027488" y="-157162"/>
            <a:ext cx="1219200" cy="3505200"/>
            <a:chOff x="1968" y="1728"/>
            <a:chExt cx="768" cy="2208"/>
          </a:xfrm>
        </p:grpSpPr>
        <p:sp>
          <p:nvSpPr>
            <p:cNvPr id="4152" name="Line 25"/>
            <p:cNvSpPr>
              <a:spLocks noChangeShapeType="1"/>
            </p:cNvSpPr>
            <p:nvPr/>
          </p:nvSpPr>
          <p:spPr bwMode="auto">
            <a:xfrm>
              <a:off x="1968" y="1728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3" name="Line 26"/>
            <p:cNvSpPr>
              <a:spLocks noChangeShapeType="1"/>
            </p:cNvSpPr>
            <p:nvPr/>
          </p:nvSpPr>
          <p:spPr bwMode="auto">
            <a:xfrm>
              <a:off x="2160" y="1728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4" name="Line 27"/>
            <p:cNvSpPr>
              <a:spLocks noChangeShapeType="1"/>
            </p:cNvSpPr>
            <p:nvPr/>
          </p:nvSpPr>
          <p:spPr bwMode="auto">
            <a:xfrm>
              <a:off x="2352" y="1728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5" name="Line 28"/>
            <p:cNvSpPr>
              <a:spLocks noChangeShapeType="1"/>
            </p:cNvSpPr>
            <p:nvPr/>
          </p:nvSpPr>
          <p:spPr bwMode="auto">
            <a:xfrm>
              <a:off x="2544" y="1728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6" name="Line 29"/>
            <p:cNvSpPr>
              <a:spLocks noChangeShapeType="1"/>
            </p:cNvSpPr>
            <p:nvPr/>
          </p:nvSpPr>
          <p:spPr bwMode="auto">
            <a:xfrm>
              <a:off x="2736" y="1728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06" name="Line 34"/>
          <p:cNvSpPr>
            <a:spLocks noChangeShapeType="1"/>
          </p:cNvSpPr>
          <p:nvPr/>
        </p:nvSpPr>
        <p:spPr bwMode="auto">
          <a:xfrm rot="-5400000">
            <a:off x="4635500" y="1365250"/>
            <a:ext cx="0" cy="35052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7" name="Line 35"/>
          <p:cNvSpPr>
            <a:spLocks noChangeShapeType="1"/>
          </p:cNvSpPr>
          <p:nvPr/>
        </p:nvSpPr>
        <p:spPr bwMode="auto">
          <a:xfrm rot="-5400000">
            <a:off x="4635500" y="1060450"/>
            <a:ext cx="0" cy="35052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8" name="Line 36"/>
          <p:cNvSpPr>
            <a:spLocks noChangeShapeType="1"/>
          </p:cNvSpPr>
          <p:nvPr/>
        </p:nvSpPr>
        <p:spPr bwMode="auto">
          <a:xfrm>
            <a:off x="4637088" y="757238"/>
            <a:ext cx="0" cy="25955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9" name="Line 37"/>
          <p:cNvSpPr>
            <a:spLocks noChangeShapeType="1"/>
          </p:cNvSpPr>
          <p:nvPr/>
        </p:nvSpPr>
        <p:spPr bwMode="auto">
          <a:xfrm rot="-5400000">
            <a:off x="4637088" y="757238"/>
            <a:ext cx="0" cy="350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110" name="Object 38"/>
          <p:cNvGraphicFramePr>
            <a:graphicFrameLocks noChangeAspect="1"/>
          </p:cNvGraphicFramePr>
          <p:nvPr/>
        </p:nvGraphicFramePr>
        <p:xfrm>
          <a:off x="6389688" y="2509838"/>
          <a:ext cx="311150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5" name="Equation" r:id="rId20" imgW="126720" imgH="126720" progId="Equation.DSMT4">
                  <p:embed/>
                </p:oleObj>
              </mc:Choice>
              <mc:Fallback>
                <p:oleObj name="Equation" r:id="rId20" imgW="12672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9688" y="2509838"/>
                        <a:ext cx="311150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1" name="Object 39"/>
          <p:cNvGraphicFramePr>
            <a:graphicFrameLocks noChangeAspect="1"/>
          </p:cNvGraphicFramePr>
          <p:nvPr/>
        </p:nvGraphicFramePr>
        <p:xfrm>
          <a:off x="4370388" y="533400"/>
          <a:ext cx="31115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6" name="Equation" r:id="rId22" imgW="126720" imgH="164880" progId="Equation.DSMT4">
                  <p:embed/>
                </p:oleObj>
              </mc:Choice>
              <mc:Fallback>
                <p:oleObj name="Equation" r:id="rId22" imgW="126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0388" y="533400"/>
                        <a:ext cx="311150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2" name="Oval 40"/>
          <p:cNvSpPr>
            <a:spLocks noChangeArrowheads="1"/>
          </p:cNvSpPr>
          <p:nvPr/>
        </p:nvSpPr>
        <p:spPr bwMode="auto">
          <a:xfrm>
            <a:off x="4586288" y="27781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7" name="Oval 45"/>
          <p:cNvSpPr>
            <a:spLocks noChangeArrowheads="1"/>
          </p:cNvSpPr>
          <p:nvPr/>
        </p:nvSpPr>
        <p:spPr bwMode="auto">
          <a:xfrm>
            <a:off x="4911725" y="24765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8" name="Oval 46"/>
          <p:cNvSpPr>
            <a:spLocks noChangeArrowheads="1"/>
          </p:cNvSpPr>
          <p:nvPr/>
        </p:nvSpPr>
        <p:spPr bwMode="auto">
          <a:xfrm>
            <a:off x="5521325" y="18510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0" name="Oval 48"/>
          <p:cNvSpPr>
            <a:spLocks noChangeArrowheads="1"/>
          </p:cNvSpPr>
          <p:nvPr/>
        </p:nvSpPr>
        <p:spPr bwMode="auto">
          <a:xfrm>
            <a:off x="5216525" y="21685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1" name="Oval 49"/>
          <p:cNvSpPr>
            <a:spLocks noChangeArrowheads="1"/>
          </p:cNvSpPr>
          <p:nvPr/>
        </p:nvSpPr>
        <p:spPr bwMode="auto">
          <a:xfrm>
            <a:off x="5826125" y="15494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123" name="Object 51"/>
          <p:cNvGraphicFramePr>
            <a:graphicFrameLocks noChangeAspect="1"/>
          </p:cNvGraphicFramePr>
          <p:nvPr/>
        </p:nvGraphicFramePr>
        <p:xfrm>
          <a:off x="4953000" y="1031875"/>
          <a:ext cx="1179513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7" name="Equation" r:id="rId24" imgW="482400" imgH="203040" progId="Equation.DSMT4">
                  <p:embed/>
                </p:oleObj>
              </mc:Choice>
              <mc:Fallback>
                <p:oleObj name="Equation" r:id="rId24" imgW="482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031875"/>
                        <a:ext cx="1179513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6" name="Oval 54"/>
          <p:cNvSpPr>
            <a:spLocks noChangeArrowheads="1"/>
          </p:cNvSpPr>
          <p:nvPr/>
        </p:nvSpPr>
        <p:spPr bwMode="auto">
          <a:xfrm>
            <a:off x="4606925" y="12573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7" name="Line 55"/>
          <p:cNvSpPr>
            <a:spLocks noChangeShapeType="1"/>
          </p:cNvSpPr>
          <p:nvPr/>
        </p:nvSpPr>
        <p:spPr bwMode="auto">
          <a:xfrm flipV="1">
            <a:off x="4114800" y="1066800"/>
            <a:ext cx="2286000" cy="2286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8" name="Oval 56"/>
          <p:cNvSpPr>
            <a:spLocks noChangeArrowheads="1"/>
          </p:cNvSpPr>
          <p:nvPr/>
        </p:nvSpPr>
        <p:spPr bwMode="auto">
          <a:xfrm>
            <a:off x="5521325" y="15462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9" name="Oval 57"/>
          <p:cNvSpPr>
            <a:spLocks noChangeArrowheads="1"/>
          </p:cNvSpPr>
          <p:nvPr/>
        </p:nvSpPr>
        <p:spPr bwMode="auto">
          <a:xfrm>
            <a:off x="3670300" y="9493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30" name="Line 58"/>
          <p:cNvSpPr>
            <a:spLocks noChangeShapeType="1"/>
          </p:cNvSpPr>
          <p:nvPr/>
        </p:nvSpPr>
        <p:spPr bwMode="auto">
          <a:xfrm>
            <a:off x="2819400" y="698500"/>
            <a:ext cx="3733800" cy="1219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131" name="Object 59"/>
          <p:cNvGraphicFramePr>
            <a:graphicFrameLocks noChangeAspect="1"/>
          </p:cNvGraphicFramePr>
          <p:nvPr/>
        </p:nvGraphicFramePr>
        <p:xfrm>
          <a:off x="4921250" y="3886200"/>
          <a:ext cx="1547813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" name="Equation" r:id="rId26" imgW="545760" imgH="203040" progId="Equation.DSMT4">
                  <p:embed/>
                </p:oleObj>
              </mc:Choice>
              <mc:Fallback>
                <p:oleObj name="Equation" r:id="rId26" imgW="545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50" y="3886200"/>
                        <a:ext cx="1547813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32" name="Oval 60"/>
          <p:cNvSpPr>
            <a:spLocks noChangeArrowheads="1"/>
          </p:cNvSpPr>
          <p:nvPr/>
        </p:nvSpPr>
        <p:spPr bwMode="auto">
          <a:xfrm>
            <a:off x="5537200" y="3924300"/>
            <a:ext cx="1066800" cy="4572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3" name="Freeform 61"/>
          <p:cNvSpPr>
            <a:spLocks/>
          </p:cNvSpPr>
          <p:nvPr/>
        </p:nvSpPr>
        <p:spPr bwMode="auto">
          <a:xfrm>
            <a:off x="1971675" y="3594100"/>
            <a:ext cx="3717925" cy="420688"/>
          </a:xfrm>
          <a:custGeom>
            <a:avLst/>
            <a:gdLst>
              <a:gd name="T0" fmla="*/ 3717925 w 2342"/>
              <a:gd name="T1" fmla="*/ 400050 h 265"/>
              <a:gd name="T2" fmla="*/ 3203574 w 2342"/>
              <a:gd name="T3" fmla="*/ 163513 h 265"/>
              <a:gd name="T4" fmla="*/ 2667000 w 2342"/>
              <a:gd name="T5" fmla="*/ 53975 h 265"/>
              <a:gd name="T6" fmla="*/ 2014537 w 2342"/>
              <a:gd name="T7" fmla="*/ 0 h 265"/>
              <a:gd name="T8" fmla="*/ 1344612 w 2342"/>
              <a:gd name="T9" fmla="*/ 34925 h 265"/>
              <a:gd name="T10" fmla="*/ 819150 w 2342"/>
              <a:gd name="T11" fmla="*/ 142875 h 265"/>
              <a:gd name="T12" fmla="*/ 382587 w 2342"/>
              <a:gd name="T13" fmla="*/ 261938 h 265"/>
              <a:gd name="T14" fmla="*/ 0 w 2342"/>
              <a:gd name="T15" fmla="*/ 420688 h 26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342"/>
              <a:gd name="T25" fmla="*/ 0 h 265"/>
              <a:gd name="T26" fmla="*/ 2342 w 2342"/>
              <a:gd name="T27" fmla="*/ 265 h 26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342" h="265">
                <a:moveTo>
                  <a:pt x="2342" y="252"/>
                </a:moveTo>
                <a:lnTo>
                  <a:pt x="2018" y="103"/>
                </a:lnTo>
                <a:lnTo>
                  <a:pt x="1680" y="34"/>
                </a:lnTo>
                <a:lnTo>
                  <a:pt x="1269" y="0"/>
                </a:lnTo>
                <a:lnTo>
                  <a:pt x="847" y="22"/>
                </a:lnTo>
                <a:lnTo>
                  <a:pt x="516" y="90"/>
                </a:lnTo>
                <a:lnTo>
                  <a:pt x="241" y="165"/>
                </a:lnTo>
                <a:lnTo>
                  <a:pt x="0" y="265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134" name="Object 62"/>
          <p:cNvGraphicFramePr>
            <a:graphicFrameLocks noChangeAspect="1"/>
          </p:cNvGraphicFramePr>
          <p:nvPr/>
        </p:nvGraphicFramePr>
        <p:xfrm>
          <a:off x="347663" y="4267200"/>
          <a:ext cx="2922587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" name="Equation" r:id="rId28" imgW="1028520" imgH="253800" progId="Equation.DSMT4">
                  <p:embed/>
                </p:oleObj>
              </mc:Choice>
              <mc:Fallback>
                <p:oleObj name="Equation" r:id="rId28" imgW="10285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3" y="4267200"/>
                        <a:ext cx="2922587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5" name="Object 63"/>
          <p:cNvGraphicFramePr>
            <a:graphicFrameLocks noChangeAspect="1"/>
          </p:cNvGraphicFramePr>
          <p:nvPr/>
        </p:nvGraphicFramePr>
        <p:xfrm>
          <a:off x="677863" y="4832350"/>
          <a:ext cx="2598737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" name="Equation" r:id="rId30" imgW="914400" imgH="177480" progId="Equation.DSMT4">
                  <p:embed/>
                </p:oleObj>
              </mc:Choice>
              <mc:Fallback>
                <p:oleObj name="Equation" r:id="rId30" imgW="9144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63" y="4832350"/>
                        <a:ext cx="2598737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6" name="Object 64"/>
          <p:cNvGraphicFramePr>
            <a:graphicFrameLocks noChangeAspect="1"/>
          </p:cNvGraphicFramePr>
          <p:nvPr/>
        </p:nvGraphicFramePr>
        <p:xfrm>
          <a:off x="1739900" y="5245100"/>
          <a:ext cx="15113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" name="Equation" r:id="rId32" imgW="533160" imgH="177480" progId="Equation.DSMT4">
                  <p:embed/>
                </p:oleObj>
              </mc:Choice>
              <mc:Fallback>
                <p:oleObj name="Equation" r:id="rId32" imgW="5331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9900" y="5245100"/>
                        <a:ext cx="151130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7" name="Object 65"/>
          <p:cNvGraphicFramePr>
            <a:graphicFrameLocks noChangeAspect="1"/>
          </p:cNvGraphicFramePr>
          <p:nvPr/>
        </p:nvGraphicFramePr>
        <p:xfrm>
          <a:off x="1836738" y="5651500"/>
          <a:ext cx="140176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" name="Equation" r:id="rId34" imgW="495000" imgH="177480" progId="Equation.DSMT4">
                  <p:embed/>
                </p:oleObj>
              </mc:Choice>
              <mc:Fallback>
                <p:oleObj name="Equation" r:id="rId34" imgW="495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6738" y="5651500"/>
                        <a:ext cx="1401762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39" name="Line 67"/>
          <p:cNvSpPr>
            <a:spLocks noChangeShapeType="1"/>
          </p:cNvSpPr>
          <p:nvPr/>
        </p:nvSpPr>
        <p:spPr bwMode="auto">
          <a:xfrm>
            <a:off x="762000" y="5689600"/>
            <a:ext cx="251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0" name="Oval 68"/>
          <p:cNvSpPr>
            <a:spLocks noChangeArrowheads="1"/>
          </p:cNvSpPr>
          <p:nvPr/>
        </p:nvSpPr>
        <p:spPr bwMode="auto">
          <a:xfrm>
            <a:off x="2133600" y="6096000"/>
            <a:ext cx="1143000" cy="762000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1" name="Freeform 69"/>
          <p:cNvSpPr>
            <a:spLocks/>
          </p:cNvSpPr>
          <p:nvPr/>
        </p:nvSpPr>
        <p:spPr bwMode="auto">
          <a:xfrm flipH="1">
            <a:off x="3733800" y="4419600"/>
            <a:ext cx="1828800" cy="1905000"/>
          </a:xfrm>
          <a:custGeom>
            <a:avLst/>
            <a:gdLst>
              <a:gd name="T0" fmla="*/ 1828800 w 1536"/>
              <a:gd name="T1" fmla="*/ 1905000 h 1056"/>
              <a:gd name="T2" fmla="*/ 1465659 w 1536"/>
              <a:gd name="T3" fmla="*/ 1787741 h 1056"/>
              <a:gd name="T4" fmla="*/ 1169194 w 1536"/>
              <a:gd name="T5" fmla="*/ 1647031 h 1056"/>
              <a:gd name="T6" fmla="*/ 901303 w 1536"/>
              <a:gd name="T7" fmla="*/ 1481065 h 1056"/>
              <a:gd name="T8" fmla="*/ 706041 w 1536"/>
              <a:gd name="T9" fmla="*/ 1297059 h 1056"/>
              <a:gd name="T10" fmla="*/ 504825 w 1536"/>
              <a:gd name="T11" fmla="*/ 1060739 h 1056"/>
              <a:gd name="T12" fmla="*/ 329803 w 1536"/>
              <a:gd name="T13" fmla="*/ 779318 h 1056"/>
              <a:gd name="T14" fmla="*/ 170259 w 1536"/>
              <a:gd name="T15" fmla="*/ 450994 h 1056"/>
              <a:gd name="T16" fmla="*/ 0 w 1536"/>
              <a:gd name="T17" fmla="*/ 0 h 10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36"/>
              <a:gd name="T28" fmla="*/ 0 h 1056"/>
              <a:gd name="T29" fmla="*/ 1536 w 1536"/>
              <a:gd name="T30" fmla="*/ 1056 h 10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36" h="1056">
                <a:moveTo>
                  <a:pt x="1536" y="1056"/>
                </a:moveTo>
                <a:lnTo>
                  <a:pt x="1231" y="991"/>
                </a:lnTo>
                <a:lnTo>
                  <a:pt x="982" y="913"/>
                </a:lnTo>
                <a:lnTo>
                  <a:pt x="757" y="821"/>
                </a:lnTo>
                <a:lnTo>
                  <a:pt x="593" y="719"/>
                </a:lnTo>
                <a:lnTo>
                  <a:pt x="424" y="588"/>
                </a:lnTo>
                <a:lnTo>
                  <a:pt x="277" y="432"/>
                </a:lnTo>
                <a:lnTo>
                  <a:pt x="143" y="250"/>
                </a:ln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142" name="Object 70"/>
          <p:cNvGraphicFramePr>
            <a:graphicFrameLocks noChangeAspect="1"/>
          </p:cNvGraphicFramePr>
          <p:nvPr/>
        </p:nvGraphicFramePr>
        <p:xfrm>
          <a:off x="5943600" y="4419600"/>
          <a:ext cx="1547813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" name="Equation" r:id="rId36" imgW="545760" imgH="203040" progId="Equation.DSMT4">
                  <p:embed/>
                </p:oleObj>
              </mc:Choice>
              <mc:Fallback>
                <p:oleObj name="Equation" r:id="rId36" imgW="545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419600"/>
                        <a:ext cx="1547813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74"/>
          <p:cNvGraphicFramePr>
            <a:graphicFrameLocks noChangeAspect="1"/>
          </p:cNvGraphicFramePr>
          <p:nvPr/>
        </p:nvGraphicFramePr>
        <p:xfrm>
          <a:off x="2209800" y="6172200"/>
          <a:ext cx="838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" name="Equation" r:id="rId37" imgW="431640" imgH="393480" progId="Equation.3">
                  <p:embed/>
                </p:oleObj>
              </mc:Choice>
              <mc:Fallback>
                <p:oleObj name="Equation" r:id="rId37" imgW="431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6172200"/>
                        <a:ext cx="8382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47" name="Object 75"/>
          <p:cNvGraphicFramePr>
            <a:graphicFrameLocks noChangeAspect="1"/>
          </p:cNvGraphicFramePr>
          <p:nvPr/>
        </p:nvGraphicFramePr>
        <p:xfrm>
          <a:off x="5486400" y="5029200"/>
          <a:ext cx="140335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" name="Equation" r:id="rId39" imgW="622080" imgH="393480" progId="Equation.3">
                  <p:embed/>
                </p:oleObj>
              </mc:Choice>
              <mc:Fallback>
                <p:oleObj name="Equation" r:id="rId39" imgW="622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5029200"/>
                        <a:ext cx="1403350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48" name="Object 76"/>
          <p:cNvGraphicFramePr>
            <a:graphicFrameLocks noChangeAspect="1"/>
          </p:cNvGraphicFramePr>
          <p:nvPr/>
        </p:nvGraphicFramePr>
        <p:xfrm>
          <a:off x="7529513" y="5105400"/>
          <a:ext cx="97472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" name="Equation" r:id="rId41" imgW="431640" imgH="393480" progId="Equation.3">
                  <p:embed/>
                </p:oleObj>
              </mc:Choice>
              <mc:Fallback>
                <p:oleObj name="Equation" r:id="rId41" imgW="431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9513" y="5105400"/>
                        <a:ext cx="974725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49" name="Object 77"/>
          <p:cNvGraphicFramePr>
            <a:graphicFrameLocks noChangeAspect="1"/>
          </p:cNvGraphicFramePr>
          <p:nvPr/>
        </p:nvGraphicFramePr>
        <p:xfrm>
          <a:off x="6324600" y="5867400"/>
          <a:ext cx="1373188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" name="Equation" r:id="rId43" imgW="571320" imgH="431640" progId="Equation.3">
                  <p:embed/>
                </p:oleObj>
              </mc:Choice>
              <mc:Fallback>
                <p:oleObj name="Equation" r:id="rId43" imgW="5713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5867400"/>
                        <a:ext cx="1373188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147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1" dur="500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500"/>
                                        <p:tgtEl>
                                          <p:spTgt spid="3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5" grpId="0" animBg="1"/>
      <p:bldP spid="3075" grpId="0" autoUpdateAnimBg="0"/>
      <p:bldP spid="3086" grpId="0" animBg="1"/>
      <p:bldP spid="3088" grpId="0" animBg="1"/>
      <p:bldP spid="3089" grpId="0" animBg="1"/>
      <p:bldP spid="3090" grpId="0" animBg="1"/>
      <p:bldP spid="3091" grpId="0" animBg="1"/>
      <p:bldP spid="3092" grpId="0" animBg="1"/>
      <p:bldP spid="3093" grpId="0" animBg="1"/>
      <p:bldP spid="3094" grpId="0" animBg="1"/>
      <p:bldP spid="3095" grpId="0" animBg="1"/>
      <p:bldP spid="3106" grpId="0" animBg="1"/>
      <p:bldP spid="3107" grpId="0" animBg="1"/>
      <p:bldP spid="3108" grpId="0" animBg="1"/>
      <p:bldP spid="3109" grpId="0" animBg="1"/>
      <p:bldP spid="3112" grpId="0" animBg="1"/>
      <p:bldP spid="3117" grpId="0" animBg="1"/>
      <p:bldP spid="3118" grpId="0" animBg="1"/>
      <p:bldP spid="3120" grpId="0" animBg="1"/>
      <p:bldP spid="3121" grpId="0" animBg="1"/>
      <p:bldP spid="3126" grpId="0" animBg="1"/>
      <p:bldP spid="3127" grpId="0" animBg="1"/>
      <p:bldP spid="3128" grpId="0" animBg="1"/>
      <p:bldP spid="3129" grpId="0" animBg="1"/>
      <p:bldP spid="3130" grpId="0" animBg="1"/>
      <p:bldP spid="3132" grpId="0" animBg="1"/>
      <p:bldP spid="3133" grpId="0" animBg="1"/>
      <p:bldP spid="3139" grpId="0" animBg="1"/>
      <p:bldP spid="3140" grpId="0" animBg="1"/>
      <p:bldP spid="31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4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4192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Solve using substitution.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609600" y="685800"/>
          <a:ext cx="2201863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Equation" r:id="rId3" imgW="787320" imgH="380880" progId="Equation.DSMT4">
                  <p:embed/>
                </p:oleObj>
              </mc:Choice>
              <mc:Fallback>
                <p:oleObj name="Equation" r:id="rId3" imgW="78732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685800"/>
                        <a:ext cx="2201863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260475" y="1874838"/>
          <a:ext cx="1203325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Equation" r:id="rId5" imgW="431640" imgH="203040" progId="Equation.DSMT4">
                  <p:embed/>
                </p:oleObj>
              </mc:Choice>
              <mc:Fallback>
                <p:oleObj name="Equation" r:id="rId5" imgW="431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475" y="1874838"/>
                        <a:ext cx="1203325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4637088" y="1879600"/>
          <a:ext cx="20193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name="Equation" r:id="rId7" imgW="723600" imgH="203040" progId="Equation.DSMT4">
                  <p:embed/>
                </p:oleObj>
              </mc:Choice>
              <mc:Fallback>
                <p:oleObj name="Equation" r:id="rId7" imgW="723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7088" y="1879600"/>
                        <a:ext cx="20193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1854200" y="1879600"/>
            <a:ext cx="685800" cy="5334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Freeform 7"/>
          <p:cNvSpPr>
            <a:spLocks/>
          </p:cNvSpPr>
          <p:nvPr/>
        </p:nvSpPr>
        <p:spPr bwMode="auto">
          <a:xfrm>
            <a:off x="2298700" y="1600200"/>
            <a:ext cx="3606800" cy="442913"/>
          </a:xfrm>
          <a:custGeom>
            <a:avLst/>
            <a:gdLst>
              <a:gd name="T0" fmla="*/ 0 w 2220"/>
              <a:gd name="T1" fmla="*/ 292100 h 279"/>
              <a:gd name="T2" fmla="*/ 498778 w 2220"/>
              <a:gd name="T3" fmla="*/ 119063 h 279"/>
              <a:gd name="T4" fmla="*/ 1017053 w 2220"/>
              <a:gd name="T5" fmla="*/ 39688 h 279"/>
              <a:gd name="T6" fmla="*/ 1649055 w 2220"/>
              <a:gd name="T7" fmla="*/ 0 h 279"/>
              <a:gd name="T8" fmla="*/ 2295679 w 2220"/>
              <a:gd name="T9" fmla="*/ 25400 h 279"/>
              <a:gd name="T10" fmla="*/ 2848072 w 2220"/>
              <a:gd name="T11" fmla="*/ 98425 h 279"/>
              <a:gd name="T12" fmla="*/ 3254243 w 2220"/>
              <a:gd name="T13" fmla="*/ 203200 h 279"/>
              <a:gd name="T14" fmla="*/ 3457329 w 2220"/>
              <a:gd name="T15" fmla="*/ 282575 h 279"/>
              <a:gd name="T16" fmla="*/ 3606800 w 2220"/>
              <a:gd name="T17" fmla="*/ 442913 h 27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220"/>
              <a:gd name="T28" fmla="*/ 0 h 279"/>
              <a:gd name="T29" fmla="*/ 2220 w 2220"/>
              <a:gd name="T30" fmla="*/ 279 h 27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220" h="279">
                <a:moveTo>
                  <a:pt x="0" y="184"/>
                </a:moveTo>
                <a:lnTo>
                  <a:pt x="307" y="75"/>
                </a:lnTo>
                <a:lnTo>
                  <a:pt x="626" y="25"/>
                </a:lnTo>
                <a:lnTo>
                  <a:pt x="1015" y="0"/>
                </a:lnTo>
                <a:lnTo>
                  <a:pt x="1413" y="16"/>
                </a:lnTo>
                <a:lnTo>
                  <a:pt x="1753" y="62"/>
                </a:lnTo>
                <a:lnTo>
                  <a:pt x="2003" y="128"/>
                </a:lnTo>
                <a:lnTo>
                  <a:pt x="2128" y="178"/>
                </a:lnTo>
                <a:lnTo>
                  <a:pt x="2220" y="279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4438650" y="2316163"/>
          <a:ext cx="2590800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" name="Equation" r:id="rId9" imgW="927000" imgH="253800" progId="Equation.DSMT4">
                  <p:embed/>
                </p:oleObj>
              </mc:Choice>
              <mc:Fallback>
                <p:oleObj name="Equation" r:id="rId9" imgW="9270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8650" y="2316163"/>
                        <a:ext cx="2590800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4838700" y="2895600"/>
          <a:ext cx="220027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4" name="Equation" r:id="rId11" imgW="787320" imgH="203040" progId="Equation.DSMT4">
                  <p:embed/>
                </p:oleObj>
              </mc:Choice>
              <mc:Fallback>
                <p:oleObj name="Equation" r:id="rId11" imgW="787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8700" y="2895600"/>
                        <a:ext cx="2200275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5383213" y="3403600"/>
          <a:ext cx="1627187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name="Equation" r:id="rId13" imgW="583920" imgH="203040" progId="Equation.DSMT4">
                  <p:embed/>
                </p:oleObj>
              </mc:Choice>
              <mc:Fallback>
                <p:oleObj name="Equation" r:id="rId13" imgW="583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3213" y="3403600"/>
                        <a:ext cx="1627187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5638800" y="38608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6629400" y="3860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09" name="Object 13"/>
          <p:cNvGraphicFramePr>
            <a:graphicFrameLocks noChangeAspect="1"/>
          </p:cNvGraphicFramePr>
          <p:nvPr/>
        </p:nvGraphicFramePr>
        <p:xfrm>
          <a:off x="5461000" y="3835400"/>
          <a:ext cx="1666875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" name="Equation" r:id="rId15" imgW="596880" imgH="177480" progId="Equation.DSMT4">
                  <p:embed/>
                </p:oleObj>
              </mc:Choice>
              <mc:Fallback>
                <p:oleObj name="Equation" r:id="rId15" imgW="5968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0" y="3835400"/>
                        <a:ext cx="1666875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0" name="Object 14"/>
          <p:cNvGraphicFramePr>
            <a:graphicFrameLocks noChangeAspect="1"/>
          </p:cNvGraphicFramePr>
          <p:nvPr/>
        </p:nvGraphicFramePr>
        <p:xfrm>
          <a:off x="6038850" y="4340225"/>
          <a:ext cx="127635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7" name="Equation" r:id="rId17" imgW="457200" imgH="393480" progId="Equation.DSMT4">
                  <p:embed/>
                </p:oleObj>
              </mc:Choice>
              <mc:Fallback>
                <p:oleObj name="Equation" r:id="rId17" imgW="457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4340225"/>
                        <a:ext cx="127635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1" name="Oval 15"/>
          <p:cNvSpPr>
            <a:spLocks noChangeArrowheads="1"/>
          </p:cNvSpPr>
          <p:nvPr/>
        </p:nvSpPr>
        <p:spPr bwMode="auto">
          <a:xfrm>
            <a:off x="5943600" y="4368800"/>
            <a:ext cx="1676400" cy="1066800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Freeform 16"/>
          <p:cNvSpPr>
            <a:spLocks/>
          </p:cNvSpPr>
          <p:nvPr/>
        </p:nvSpPr>
        <p:spPr bwMode="auto">
          <a:xfrm>
            <a:off x="2311400" y="2476500"/>
            <a:ext cx="3632200" cy="2476500"/>
          </a:xfrm>
          <a:custGeom>
            <a:avLst/>
            <a:gdLst>
              <a:gd name="T0" fmla="*/ 3632200 w 1536"/>
              <a:gd name="T1" fmla="*/ 2476500 h 1056"/>
              <a:gd name="T2" fmla="*/ 2910963 w 1536"/>
              <a:gd name="T3" fmla="*/ 2324063 h 1056"/>
              <a:gd name="T4" fmla="*/ 2322149 w 1536"/>
              <a:gd name="T5" fmla="*/ 2141140 h 1056"/>
              <a:gd name="T6" fmla="*/ 1790088 w 1536"/>
              <a:gd name="T7" fmla="*/ 1925385 h 1056"/>
              <a:gd name="T8" fmla="*/ 1402275 w 1536"/>
              <a:gd name="T9" fmla="*/ 1686177 h 1056"/>
              <a:gd name="T10" fmla="*/ 1002639 w 1536"/>
              <a:gd name="T11" fmla="*/ 1378960 h 1056"/>
              <a:gd name="T12" fmla="*/ 655026 w 1536"/>
              <a:gd name="T13" fmla="*/ 1013113 h 1056"/>
              <a:gd name="T14" fmla="*/ 338154 w 1536"/>
              <a:gd name="T15" fmla="*/ 586292 h 1056"/>
              <a:gd name="T16" fmla="*/ 0 w 1536"/>
              <a:gd name="T17" fmla="*/ 0 h 10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36"/>
              <a:gd name="T28" fmla="*/ 0 h 1056"/>
              <a:gd name="T29" fmla="*/ 1536 w 1536"/>
              <a:gd name="T30" fmla="*/ 1056 h 10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36" h="1056">
                <a:moveTo>
                  <a:pt x="1536" y="1056"/>
                </a:moveTo>
                <a:lnTo>
                  <a:pt x="1231" y="991"/>
                </a:lnTo>
                <a:lnTo>
                  <a:pt x="982" y="913"/>
                </a:lnTo>
                <a:lnTo>
                  <a:pt x="757" y="821"/>
                </a:lnTo>
                <a:lnTo>
                  <a:pt x="593" y="719"/>
                </a:lnTo>
                <a:lnTo>
                  <a:pt x="424" y="588"/>
                </a:lnTo>
                <a:lnTo>
                  <a:pt x="277" y="432"/>
                </a:lnTo>
                <a:lnTo>
                  <a:pt x="143" y="250"/>
                </a:ln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13" name="Object 17"/>
          <p:cNvGraphicFramePr>
            <a:graphicFrameLocks noChangeAspect="1"/>
          </p:cNvGraphicFramePr>
          <p:nvPr/>
        </p:nvGraphicFramePr>
        <p:xfrm>
          <a:off x="852488" y="2844800"/>
          <a:ext cx="12033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8" name="Equation" r:id="rId19" imgW="431640" imgH="203040" progId="Equation.DSMT4">
                  <p:embed/>
                </p:oleObj>
              </mc:Choice>
              <mc:Fallback>
                <p:oleObj name="Equation" r:id="rId19" imgW="431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488" y="2844800"/>
                        <a:ext cx="1203325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4" name="Object 18"/>
          <p:cNvGraphicFramePr>
            <a:graphicFrameLocks noChangeAspect="1"/>
          </p:cNvGraphicFramePr>
          <p:nvPr/>
        </p:nvGraphicFramePr>
        <p:xfrm>
          <a:off x="838200" y="3241675"/>
          <a:ext cx="1919288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9" name="Equation" r:id="rId20" imgW="685800" imgH="431640" progId="Equation.DSMT4">
                  <p:embed/>
                </p:oleObj>
              </mc:Choice>
              <mc:Fallback>
                <p:oleObj name="Equation" r:id="rId20" imgW="6858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241675"/>
                        <a:ext cx="1919288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5" name="Object 19"/>
          <p:cNvGraphicFramePr>
            <a:graphicFrameLocks noChangeAspect="1"/>
          </p:cNvGraphicFramePr>
          <p:nvPr/>
        </p:nvGraphicFramePr>
        <p:xfrm>
          <a:off x="838200" y="4437063"/>
          <a:ext cx="1314450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0" name="Equation" r:id="rId22" imgW="469800" imgH="393480" progId="Equation.DSMT4">
                  <p:embed/>
                </p:oleObj>
              </mc:Choice>
              <mc:Fallback>
                <p:oleObj name="Equation" r:id="rId22" imgW="469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437063"/>
                        <a:ext cx="1314450" cy="1096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" name="Oval 20"/>
          <p:cNvSpPr>
            <a:spLocks noChangeArrowheads="1"/>
          </p:cNvSpPr>
          <p:nvPr/>
        </p:nvSpPr>
        <p:spPr bwMode="auto">
          <a:xfrm>
            <a:off x="762000" y="4445000"/>
            <a:ext cx="1600200" cy="1143000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17" name="Object 21"/>
          <p:cNvGraphicFramePr>
            <a:graphicFrameLocks noChangeAspect="1"/>
          </p:cNvGraphicFramePr>
          <p:nvPr/>
        </p:nvGraphicFramePr>
        <p:xfrm>
          <a:off x="2441575" y="5426075"/>
          <a:ext cx="3730625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" name="Equation" r:id="rId24" imgW="1333440" imgH="431640" progId="Equation.DSMT4">
                  <p:embed/>
                </p:oleObj>
              </mc:Choice>
              <mc:Fallback>
                <p:oleObj name="Equation" r:id="rId24" imgW="13334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1575" y="5426075"/>
                        <a:ext cx="3730625" cy="120332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6689725" y="5783263"/>
            <a:ext cx="13589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solidFill>
                  <a:srgbClr val="CC0000"/>
                </a:solidFill>
              </a:rPr>
              <a:t>Check!</a:t>
            </a:r>
          </a:p>
        </p:txBody>
      </p:sp>
    </p:spTree>
    <p:extLst>
      <p:ext uri="{BB962C8B-B14F-4D97-AF65-F5344CB8AC3E}">
        <p14:creationId xmlns:p14="http://schemas.microsoft.com/office/powerpoint/2010/main" val="396866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  <p:bldP spid="4103" grpId="0" animBg="1"/>
      <p:bldP spid="4107" grpId="0" animBg="1"/>
      <p:bldP spid="4108" grpId="0" animBg="1"/>
      <p:bldP spid="4111" grpId="0" animBg="1"/>
      <p:bldP spid="4112" grpId="0" animBg="1"/>
      <p:bldP spid="4116" grpId="0" animBg="1"/>
      <p:bldP spid="411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3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4192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Solve using substitution.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609600" y="685800"/>
          <a:ext cx="2201863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4" name="Equation" r:id="rId3" imgW="787320" imgH="380880" progId="Equation.DSMT4">
                  <p:embed/>
                </p:oleObj>
              </mc:Choice>
              <mc:Fallback>
                <p:oleObj name="Equation" r:id="rId3" imgW="78732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685800"/>
                        <a:ext cx="2201863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881063" y="1874838"/>
          <a:ext cx="1811337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5" name="Equation" r:id="rId5" imgW="647640" imgH="203040" progId="Equation.DSMT4">
                  <p:embed/>
                </p:oleObj>
              </mc:Choice>
              <mc:Fallback>
                <p:oleObj name="Equation" r:id="rId5" imgW="647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063" y="1874838"/>
                        <a:ext cx="1811337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5246688" y="1874838"/>
          <a:ext cx="2020887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" name="Equation" r:id="rId7" imgW="723600" imgH="203040" progId="Equation.DSMT4">
                  <p:embed/>
                </p:oleObj>
              </mc:Choice>
              <mc:Fallback>
                <p:oleObj name="Equation" r:id="rId7" imgW="723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6688" y="1874838"/>
                        <a:ext cx="2020887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714375" y="2286000"/>
          <a:ext cx="23082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7" name="Equation" r:id="rId9" imgW="825480" imgH="203040" progId="Equation.DSMT4">
                  <p:embed/>
                </p:oleObj>
              </mc:Choice>
              <mc:Fallback>
                <p:oleObj name="Equation" r:id="rId9" imgW="825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2286000"/>
                        <a:ext cx="2308225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1725613" y="2819400"/>
          <a:ext cx="2058987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8" name="Equation" r:id="rId11" imgW="736560" imgH="203040" progId="Equation.DSMT4">
                  <p:embed/>
                </p:oleObj>
              </mc:Choice>
              <mc:Fallback>
                <p:oleObj name="Equation" r:id="rId11" imgW="736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5613" y="2819400"/>
                        <a:ext cx="2058987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27940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2362200" y="2819400"/>
            <a:ext cx="1524000" cy="5334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Freeform 10"/>
          <p:cNvSpPr>
            <a:spLocks/>
          </p:cNvSpPr>
          <p:nvPr/>
        </p:nvSpPr>
        <p:spPr bwMode="auto">
          <a:xfrm>
            <a:off x="3227388" y="1520825"/>
            <a:ext cx="2355850" cy="1296988"/>
          </a:xfrm>
          <a:custGeom>
            <a:avLst/>
            <a:gdLst>
              <a:gd name="T0" fmla="*/ 0 w 1484"/>
              <a:gd name="T1" fmla="*/ 1296988 h 817"/>
              <a:gd name="T2" fmla="*/ 185737 w 1484"/>
              <a:gd name="T3" fmla="*/ 860425 h 817"/>
              <a:gd name="T4" fmla="*/ 461963 w 1484"/>
              <a:gd name="T5" fmla="*/ 423863 h 817"/>
              <a:gd name="T6" fmla="*/ 811212 w 1484"/>
              <a:gd name="T7" fmla="*/ 160338 h 817"/>
              <a:gd name="T8" fmla="*/ 1238250 w 1484"/>
              <a:gd name="T9" fmla="*/ 28575 h 817"/>
              <a:gd name="T10" fmla="*/ 1562100 w 1484"/>
              <a:gd name="T11" fmla="*/ 0 h 817"/>
              <a:gd name="T12" fmla="*/ 1879600 w 1484"/>
              <a:gd name="T13" fmla="*/ 79375 h 817"/>
              <a:gd name="T14" fmla="*/ 2143125 w 1484"/>
              <a:gd name="T15" fmla="*/ 223838 h 817"/>
              <a:gd name="T16" fmla="*/ 2355850 w 1484"/>
              <a:gd name="T17" fmla="*/ 488950 h 8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484"/>
              <a:gd name="T28" fmla="*/ 0 h 817"/>
              <a:gd name="T29" fmla="*/ 1484 w 1484"/>
              <a:gd name="T30" fmla="*/ 817 h 8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484" h="817">
                <a:moveTo>
                  <a:pt x="0" y="817"/>
                </a:moveTo>
                <a:lnTo>
                  <a:pt x="117" y="542"/>
                </a:lnTo>
                <a:lnTo>
                  <a:pt x="291" y="267"/>
                </a:lnTo>
                <a:lnTo>
                  <a:pt x="511" y="101"/>
                </a:lnTo>
                <a:lnTo>
                  <a:pt x="780" y="18"/>
                </a:lnTo>
                <a:lnTo>
                  <a:pt x="984" y="0"/>
                </a:lnTo>
                <a:lnTo>
                  <a:pt x="1184" y="50"/>
                </a:lnTo>
                <a:lnTo>
                  <a:pt x="1350" y="141"/>
                </a:lnTo>
                <a:lnTo>
                  <a:pt x="1484" y="308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4545013" y="2260600"/>
          <a:ext cx="3446462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9" name="Equation" r:id="rId13" imgW="1231560" imgH="253800" progId="Equation.DSMT4">
                  <p:embed/>
                </p:oleObj>
              </mc:Choice>
              <mc:Fallback>
                <p:oleObj name="Equation" r:id="rId13" imgW="12315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5013" y="2260600"/>
                        <a:ext cx="3446462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4956175" y="2838450"/>
          <a:ext cx="301942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0" name="Equation" r:id="rId15" imgW="1079280" imgH="203040" progId="Equation.DSMT4">
                  <p:embed/>
                </p:oleObj>
              </mc:Choice>
              <mc:Fallback>
                <p:oleObj name="Equation" r:id="rId15" imgW="1079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6175" y="2838450"/>
                        <a:ext cx="3019425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3" name="Object 13"/>
          <p:cNvGraphicFramePr>
            <a:graphicFrameLocks noChangeAspect="1"/>
          </p:cNvGraphicFramePr>
          <p:nvPr/>
        </p:nvGraphicFramePr>
        <p:xfrm>
          <a:off x="5981700" y="3321050"/>
          <a:ext cx="201930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1" name="Equation" r:id="rId17" imgW="723600" imgH="203040" progId="Equation.DSMT4">
                  <p:embed/>
                </p:oleObj>
              </mc:Choice>
              <mc:Fallback>
                <p:oleObj name="Equation" r:id="rId17" imgW="723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1700" y="3321050"/>
                        <a:ext cx="2019300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4" name="Object 14"/>
          <p:cNvGraphicFramePr>
            <a:graphicFrameLocks noChangeAspect="1"/>
          </p:cNvGraphicFramePr>
          <p:nvPr/>
        </p:nvGraphicFramePr>
        <p:xfrm>
          <a:off x="6457950" y="3773488"/>
          <a:ext cx="1771650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2" name="Equation" r:id="rId19" imgW="634680" imgH="177480" progId="Equation.DSMT4">
                  <p:embed/>
                </p:oleObj>
              </mc:Choice>
              <mc:Fallback>
                <p:oleObj name="Equation" r:id="rId19" imgW="6346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7950" y="3773488"/>
                        <a:ext cx="1771650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6019800" y="4241800"/>
            <a:ext cx="220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36" name="Object 16"/>
          <p:cNvGraphicFramePr>
            <a:graphicFrameLocks noChangeAspect="1"/>
          </p:cNvGraphicFramePr>
          <p:nvPr/>
        </p:nvGraphicFramePr>
        <p:xfrm>
          <a:off x="6756400" y="4267200"/>
          <a:ext cx="145732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3" name="Equation" r:id="rId21" imgW="520560" imgH="203040" progId="Equation.DSMT4">
                  <p:embed/>
                </p:oleObj>
              </mc:Choice>
              <mc:Fallback>
                <p:oleObj name="Equation" r:id="rId21" imgW="520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6400" y="4267200"/>
                        <a:ext cx="1457325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7" name="Object 17"/>
          <p:cNvGraphicFramePr>
            <a:graphicFrameLocks noChangeAspect="1"/>
          </p:cNvGraphicFramePr>
          <p:nvPr/>
        </p:nvGraphicFramePr>
        <p:xfrm>
          <a:off x="6030913" y="4767263"/>
          <a:ext cx="2913062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4" name="Equation" r:id="rId23" imgW="1041120" imgH="203040" progId="Equation.DSMT4">
                  <p:embed/>
                </p:oleObj>
              </mc:Choice>
              <mc:Fallback>
                <p:oleObj name="Equation" r:id="rId23" imgW="1041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0913" y="4767263"/>
                        <a:ext cx="2913062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8" name="Object 18"/>
          <p:cNvGraphicFramePr>
            <a:graphicFrameLocks noChangeAspect="1"/>
          </p:cNvGraphicFramePr>
          <p:nvPr/>
        </p:nvGraphicFramePr>
        <p:xfrm>
          <a:off x="6989763" y="5302250"/>
          <a:ext cx="99060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5" name="Equation" r:id="rId25" imgW="355320" imgH="203040" progId="Equation.DSMT4">
                  <p:embed/>
                </p:oleObj>
              </mc:Choice>
              <mc:Fallback>
                <p:oleObj name="Equation" r:id="rId25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9763" y="5302250"/>
                        <a:ext cx="990600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9" name="Oval 19"/>
          <p:cNvSpPr>
            <a:spLocks noChangeArrowheads="1"/>
          </p:cNvSpPr>
          <p:nvPr/>
        </p:nvSpPr>
        <p:spPr bwMode="auto">
          <a:xfrm>
            <a:off x="6934200" y="5283200"/>
            <a:ext cx="1066800" cy="609600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Freeform 20"/>
          <p:cNvSpPr>
            <a:spLocks/>
          </p:cNvSpPr>
          <p:nvPr/>
        </p:nvSpPr>
        <p:spPr bwMode="auto">
          <a:xfrm>
            <a:off x="3149600" y="3390900"/>
            <a:ext cx="3810000" cy="2209800"/>
          </a:xfrm>
          <a:custGeom>
            <a:avLst/>
            <a:gdLst>
              <a:gd name="T0" fmla="*/ 3810000 w 1536"/>
              <a:gd name="T1" fmla="*/ 2209800 h 1056"/>
              <a:gd name="T2" fmla="*/ 3053457 w 1536"/>
              <a:gd name="T3" fmla="*/ 2073780 h 1056"/>
              <a:gd name="T4" fmla="*/ 2435820 w 1536"/>
              <a:gd name="T5" fmla="*/ 1910556 h 1056"/>
              <a:gd name="T6" fmla="*/ 1877715 w 1536"/>
              <a:gd name="T7" fmla="*/ 1718036 h 1056"/>
              <a:gd name="T8" fmla="*/ 1470918 w 1536"/>
              <a:gd name="T9" fmla="*/ 1504589 h 1056"/>
              <a:gd name="T10" fmla="*/ 1051719 w 1536"/>
              <a:gd name="T11" fmla="*/ 1230457 h 1056"/>
              <a:gd name="T12" fmla="*/ 687090 w 1536"/>
              <a:gd name="T13" fmla="*/ 904009 h 1056"/>
              <a:gd name="T14" fmla="*/ 354707 w 1536"/>
              <a:gd name="T15" fmla="*/ 523153 h 1056"/>
              <a:gd name="T16" fmla="*/ 0 w 1536"/>
              <a:gd name="T17" fmla="*/ 0 h 10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36"/>
              <a:gd name="T28" fmla="*/ 0 h 1056"/>
              <a:gd name="T29" fmla="*/ 1536 w 1536"/>
              <a:gd name="T30" fmla="*/ 1056 h 10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36" h="1056">
                <a:moveTo>
                  <a:pt x="1536" y="1056"/>
                </a:moveTo>
                <a:lnTo>
                  <a:pt x="1231" y="991"/>
                </a:lnTo>
                <a:lnTo>
                  <a:pt x="982" y="913"/>
                </a:lnTo>
                <a:lnTo>
                  <a:pt x="757" y="821"/>
                </a:lnTo>
                <a:lnTo>
                  <a:pt x="593" y="719"/>
                </a:lnTo>
                <a:lnTo>
                  <a:pt x="424" y="588"/>
                </a:lnTo>
                <a:lnTo>
                  <a:pt x="277" y="432"/>
                </a:lnTo>
                <a:lnTo>
                  <a:pt x="143" y="250"/>
                </a:ln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41" name="Object 21"/>
          <p:cNvGraphicFramePr>
            <a:graphicFrameLocks noChangeAspect="1"/>
          </p:cNvGraphicFramePr>
          <p:nvPr/>
        </p:nvGraphicFramePr>
        <p:xfrm>
          <a:off x="838200" y="3581400"/>
          <a:ext cx="2058988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6" name="Equation" r:id="rId27" imgW="736560" imgH="203040" progId="Equation.DSMT4">
                  <p:embed/>
                </p:oleObj>
              </mc:Choice>
              <mc:Fallback>
                <p:oleObj name="Equation" r:id="rId27" imgW="736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581400"/>
                        <a:ext cx="2058988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2" name="Object 22"/>
          <p:cNvGraphicFramePr>
            <a:graphicFrameLocks noChangeAspect="1"/>
          </p:cNvGraphicFramePr>
          <p:nvPr/>
        </p:nvGraphicFramePr>
        <p:xfrm>
          <a:off x="838200" y="4095750"/>
          <a:ext cx="237807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7" name="Equation" r:id="rId28" imgW="850680" imgH="253800" progId="Equation.DSMT4">
                  <p:embed/>
                </p:oleObj>
              </mc:Choice>
              <mc:Fallback>
                <p:oleObj name="Equation" r:id="rId28" imgW="850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095750"/>
                        <a:ext cx="2378075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3" name="Object 23"/>
          <p:cNvGraphicFramePr>
            <a:graphicFrameLocks noChangeAspect="1"/>
          </p:cNvGraphicFramePr>
          <p:nvPr/>
        </p:nvGraphicFramePr>
        <p:xfrm>
          <a:off x="838200" y="4765675"/>
          <a:ext cx="18097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8" name="Equation" r:id="rId30" imgW="647640" imgH="177480" progId="Equation.DSMT4">
                  <p:embed/>
                </p:oleObj>
              </mc:Choice>
              <mc:Fallback>
                <p:oleObj name="Equation" r:id="rId30" imgW="647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765675"/>
                        <a:ext cx="180975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4" name="Object 24"/>
          <p:cNvGraphicFramePr>
            <a:graphicFrameLocks noChangeAspect="1"/>
          </p:cNvGraphicFramePr>
          <p:nvPr/>
        </p:nvGraphicFramePr>
        <p:xfrm>
          <a:off x="838200" y="5324475"/>
          <a:ext cx="122555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9" name="Equation" r:id="rId32" imgW="431640" imgH="164880" progId="Equation.DSMT4">
                  <p:embed/>
                </p:oleObj>
              </mc:Choice>
              <mc:Fallback>
                <p:oleObj name="Equation" r:id="rId32" imgW="4316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324475"/>
                        <a:ext cx="122555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5" name="Oval 25"/>
          <p:cNvSpPr>
            <a:spLocks noChangeArrowheads="1"/>
          </p:cNvSpPr>
          <p:nvPr/>
        </p:nvSpPr>
        <p:spPr bwMode="auto">
          <a:xfrm>
            <a:off x="800100" y="5295900"/>
            <a:ext cx="1371600" cy="609600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46" name="Object 26"/>
          <p:cNvGraphicFramePr>
            <a:graphicFrameLocks noChangeAspect="1"/>
          </p:cNvGraphicFramePr>
          <p:nvPr/>
        </p:nvGraphicFramePr>
        <p:xfrm>
          <a:off x="3276600" y="5791200"/>
          <a:ext cx="117157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0" name="Equation" r:id="rId34" imgW="419040" imgH="203040" progId="Equation.DSMT4">
                  <p:embed/>
                </p:oleObj>
              </mc:Choice>
              <mc:Fallback>
                <p:oleObj name="Equation" r:id="rId34" imgW="419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791200"/>
                        <a:ext cx="1171575" cy="56515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4953000" y="5791200"/>
            <a:ext cx="1358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solidFill>
                  <a:srgbClr val="CC0000"/>
                </a:solidFill>
              </a:rPr>
              <a:t>Check!</a:t>
            </a:r>
          </a:p>
        </p:txBody>
      </p:sp>
    </p:spTree>
    <p:extLst>
      <p:ext uri="{BB962C8B-B14F-4D97-AF65-F5344CB8AC3E}">
        <p14:creationId xmlns:p14="http://schemas.microsoft.com/office/powerpoint/2010/main" val="177940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nimBg="1"/>
      <p:bldP spid="5129" grpId="0" animBg="1"/>
      <p:bldP spid="5130" grpId="0" animBg="1"/>
      <p:bldP spid="5135" grpId="0" animBg="1"/>
      <p:bldP spid="5139" grpId="0" animBg="1"/>
      <p:bldP spid="5140" grpId="0" animBg="1"/>
      <p:bldP spid="5145" grpId="0" animBg="1"/>
      <p:bldP spid="514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5297488" y="1952625"/>
          <a:ext cx="2982912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2" name="Equation" r:id="rId3" imgW="1066680" imgH="203040" progId="Equation.DSMT4">
                  <p:embed/>
                </p:oleObj>
              </mc:Choice>
              <mc:Fallback>
                <p:oleObj name="Equation" r:id="rId3" imgW="1066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7488" y="1952625"/>
                        <a:ext cx="2982912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8" name="Text Box 2"/>
          <p:cNvSpPr txBox="1">
            <a:spLocks noChangeArrowheads="1"/>
          </p:cNvSpPr>
          <p:nvPr/>
        </p:nvSpPr>
        <p:spPr bwMode="auto">
          <a:xfrm>
            <a:off x="304800" y="76200"/>
            <a:ext cx="4192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Solve using substitution.</a:t>
            </a: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657225" y="612775"/>
          <a:ext cx="2162175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3" name="Equation" r:id="rId5" imgW="774360" imgH="380880" progId="Equation.DSMT4">
                  <p:embed/>
                </p:oleObj>
              </mc:Choice>
              <mc:Fallback>
                <p:oleObj name="Equation" r:id="rId5" imgW="77436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" y="612775"/>
                        <a:ext cx="2162175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950913" y="1676400"/>
          <a:ext cx="2020887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4" name="Equation" r:id="rId7" imgW="723600" imgH="203040" progId="Equation.DSMT4">
                  <p:embed/>
                </p:oleObj>
              </mc:Choice>
              <mc:Fallback>
                <p:oleObj name="Equation" r:id="rId7" imgW="723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0913" y="1676400"/>
                        <a:ext cx="2020887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5151438" y="914400"/>
          <a:ext cx="184785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5" name="Equation" r:id="rId9" imgW="660240" imgH="203040" progId="Equation.DSMT4">
                  <p:embed/>
                </p:oleObj>
              </mc:Choice>
              <mc:Fallback>
                <p:oleObj name="Equation" r:id="rId9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1438" y="914400"/>
                        <a:ext cx="184785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4979988" y="1344613"/>
          <a:ext cx="2395537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6" name="Equation" r:id="rId11" imgW="838080" imgH="164880" progId="Equation.DSMT4">
                  <p:embed/>
                </p:oleObj>
              </mc:Choice>
              <mc:Fallback>
                <p:oleObj name="Equation" r:id="rId11" imgW="8380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9988" y="1344613"/>
                        <a:ext cx="2395537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5029200" y="18288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5816600" y="1952625"/>
          <a:ext cx="230822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7" name="Equation" r:id="rId13" imgW="825480" imgH="203040" progId="Equation.DSMT4">
                  <p:embed/>
                </p:oleObj>
              </mc:Choice>
              <mc:Fallback>
                <p:oleObj name="Equation" r:id="rId13" imgW="825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6600" y="1952625"/>
                        <a:ext cx="2308225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6064250" y="2578100"/>
          <a:ext cx="184785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8" name="Equation" r:id="rId15" imgW="660240" imgH="203040" progId="Equation.DSMT4">
                  <p:embed/>
                </p:oleObj>
              </mc:Choice>
              <mc:Fallback>
                <p:oleObj name="Equation" r:id="rId15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0" y="2578100"/>
                        <a:ext cx="184785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6642100" y="2552700"/>
            <a:ext cx="1333500" cy="5969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Freeform 12"/>
          <p:cNvSpPr>
            <a:spLocks/>
          </p:cNvSpPr>
          <p:nvPr/>
        </p:nvSpPr>
        <p:spPr bwMode="auto">
          <a:xfrm>
            <a:off x="2209800" y="1563688"/>
            <a:ext cx="4495800" cy="1560512"/>
          </a:xfrm>
          <a:custGeom>
            <a:avLst/>
            <a:gdLst>
              <a:gd name="T0" fmla="*/ 4495800 w 2842"/>
              <a:gd name="T1" fmla="*/ 1415468 h 1517"/>
              <a:gd name="T2" fmla="*/ 4362919 w 2842"/>
              <a:gd name="T3" fmla="*/ 1475131 h 1517"/>
              <a:gd name="T4" fmla="*/ 4112977 w 2842"/>
              <a:gd name="T5" fmla="*/ 1534795 h 1517"/>
              <a:gd name="T6" fmla="*/ 3769702 w 2842"/>
              <a:gd name="T7" fmla="*/ 1560512 h 1517"/>
              <a:gd name="T8" fmla="*/ 3492867 w 2842"/>
              <a:gd name="T9" fmla="*/ 1552283 h 1517"/>
              <a:gd name="T10" fmla="*/ 3149591 w 2842"/>
              <a:gd name="T11" fmla="*/ 1518336 h 1517"/>
              <a:gd name="T12" fmla="*/ 2847445 w 2842"/>
              <a:gd name="T13" fmla="*/ 1431927 h 1517"/>
              <a:gd name="T14" fmla="*/ 2531063 w 2842"/>
              <a:gd name="T15" fmla="*/ 1251907 h 1517"/>
              <a:gd name="T16" fmla="*/ 2345979 w 2842"/>
              <a:gd name="T17" fmla="*/ 1115092 h 1517"/>
              <a:gd name="T18" fmla="*/ 1977393 w 2842"/>
              <a:gd name="T19" fmla="*/ 763283 h 1517"/>
              <a:gd name="T20" fmla="*/ 1634118 w 2842"/>
              <a:gd name="T21" fmla="*/ 428961 h 1517"/>
              <a:gd name="T22" fmla="*/ 1436378 w 2842"/>
              <a:gd name="T23" fmla="*/ 283917 h 1517"/>
              <a:gd name="T24" fmla="*/ 1225983 w 2842"/>
              <a:gd name="T25" fmla="*/ 137844 h 1517"/>
              <a:gd name="T26" fmla="*/ 1014007 w 2842"/>
              <a:gd name="T27" fmla="*/ 60692 h 1517"/>
              <a:gd name="T28" fmla="*/ 724517 w 2842"/>
              <a:gd name="T29" fmla="*/ 0 h 1517"/>
              <a:gd name="T30" fmla="*/ 381241 w 2842"/>
              <a:gd name="T31" fmla="*/ 25717 h 1517"/>
              <a:gd name="T32" fmla="*/ 0 w 2842"/>
              <a:gd name="T33" fmla="*/ 163561 h 151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842"/>
              <a:gd name="T52" fmla="*/ 0 h 1517"/>
              <a:gd name="T53" fmla="*/ 2842 w 2842"/>
              <a:gd name="T54" fmla="*/ 1517 h 151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842" h="1517">
                <a:moveTo>
                  <a:pt x="2842" y="1376"/>
                </a:moveTo>
                <a:lnTo>
                  <a:pt x="2758" y="1434"/>
                </a:lnTo>
                <a:lnTo>
                  <a:pt x="2600" y="1492"/>
                </a:lnTo>
                <a:lnTo>
                  <a:pt x="2383" y="1517"/>
                </a:lnTo>
                <a:lnTo>
                  <a:pt x="2208" y="1509"/>
                </a:lnTo>
                <a:lnTo>
                  <a:pt x="1991" y="1476"/>
                </a:lnTo>
                <a:lnTo>
                  <a:pt x="1800" y="1392"/>
                </a:lnTo>
                <a:lnTo>
                  <a:pt x="1600" y="1217"/>
                </a:lnTo>
                <a:lnTo>
                  <a:pt x="1483" y="1084"/>
                </a:lnTo>
                <a:lnTo>
                  <a:pt x="1250" y="742"/>
                </a:lnTo>
                <a:lnTo>
                  <a:pt x="1033" y="417"/>
                </a:lnTo>
                <a:lnTo>
                  <a:pt x="908" y="276"/>
                </a:lnTo>
                <a:lnTo>
                  <a:pt x="775" y="134"/>
                </a:lnTo>
                <a:lnTo>
                  <a:pt x="641" y="59"/>
                </a:lnTo>
                <a:lnTo>
                  <a:pt x="458" y="0"/>
                </a:lnTo>
                <a:lnTo>
                  <a:pt x="241" y="25"/>
                </a:lnTo>
                <a:lnTo>
                  <a:pt x="0" y="159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57" name="Object 13"/>
          <p:cNvGraphicFramePr>
            <a:graphicFrameLocks noChangeAspect="1"/>
          </p:cNvGraphicFramePr>
          <p:nvPr/>
        </p:nvGraphicFramePr>
        <p:xfrm>
          <a:off x="406400" y="2171700"/>
          <a:ext cx="319722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9" name="Equation" r:id="rId17" imgW="1143000" imgH="253800" progId="Equation.DSMT4">
                  <p:embed/>
                </p:oleObj>
              </mc:Choice>
              <mc:Fallback>
                <p:oleObj name="Equation" r:id="rId17" imgW="11430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2171700"/>
                        <a:ext cx="3197225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8" name="Object 14"/>
          <p:cNvGraphicFramePr>
            <a:graphicFrameLocks noChangeAspect="1"/>
          </p:cNvGraphicFramePr>
          <p:nvPr/>
        </p:nvGraphicFramePr>
        <p:xfrm>
          <a:off x="698500" y="2819400"/>
          <a:ext cx="2801938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0" name="Equation" r:id="rId19" imgW="1002960" imgH="177480" progId="Equation.DSMT4">
                  <p:embed/>
                </p:oleObj>
              </mc:Choice>
              <mc:Fallback>
                <p:oleObj name="Equation" r:id="rId19" imgW="1002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2819400"/>
                        <a:ext cx="2801938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9" name="Object 15"/>
          <p:cNvGraphicFramePr>
            <a:graphicFrameLocks noChangeAspect="1"/>
          </p:cNvGraphicFramePr>
          <p:nvPr/>
        </p:nvGraphicFramePr>
        <p:xfrm>
          <a:off x="1693863" y="3278188"/>
          <a:ext cx="18827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1" name="Equation" r:id="rId21" imgW="660240" imgH="164880" progId="Equation.DSMT4">
                  <p:embed/>
                </p:oleObj>
              </mc:Choice>
              <mc:Fallback>
                <p:oleObj name="Equation" r:id="rId21" imgW="6602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3863" y="3278188"/>
                        <a:ext cx="188277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533400" y="3771900"/>
            <a:ext cx="304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61" name="Object 17"/>
          <p:cNvGraphicFramePr>
            <a:graphicFrameLocks noChangeAspect="1"/>
          </p:cNvGraphicFramePr>
          <p:nvPr/>
        </p:nvGraphicFramePr>
        <p:xfrm>
          <a:off x="1941513" y="3873500"/>
          <a:ext cx="1563687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2" name="Equation" r:id="rId23" imgW="558720" imgH="177480" progId="Equation.DSMT4">
                  <p:embed/>
                </p:oleObj>
              </mc:Choice>
              <mc:Fallback>
                <p:oleObj name="Equation" r:id="rId23" imgW="558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1513" y="3873500"/>
                        <a:ext cx="1563687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1917700" y="43307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2971800" y="43307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64" name="Object 20"/>
          <p:cNvGraphicFramePr>
            <a:graphicFrameLocks noChangeAspect="1"/>
          </p:cNvGraphicFramePr>
          <p:nvPr/>
        </p:nvGraphicFramePr>
        <p:xfrm>
          <a:off x="1992313" y="4305300"/>
          <a:ext cx="148748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3" name="Equation" r:id="rId25" imgW="533160" imgH="164880" progId="Equation.DSMT4">
                  <p:embed/>
                </p:oleObj>
              </mc:Choice>
              <mc:Fallback>
                <p:oleObj name="Equation" r:id="rId25" imgW="533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3" y="4305300"/>
                        <a:ext cx="1487487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5" name="Object 21"/>
          <p:cNvGraphicFramePr>
            <a:graphicFrameLocks noChangeAspect="1"/>
          </p:cNvGraphicFramePr>
          <p:nvPr/>
        </p:nvGraphicFramePr>
        <p:xfrm>
          <a:off x="2149475" y="4803775"/>
          <a:ext cx="1279525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4" name="Equation" r:id="rId27" imgW="457200" imgH="393480" progId="Equation.DSMT4">
                  <p:embed/>
                </p:oleObj>
              </mc:Choice>
              <mc:Fallback>
                <p:oleObj name="Equation" r:id="rId27" imgW="457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9475" y="4803775"/>
                        <a:ext cx="1279525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6" name="Oval 22"/>
          <p:cNvSpPr>
            <a:spLocks noChangeArrowheads="1"/>
          </p:cNvSpPr>
          <p:nvPr/>
        </p:nvSpPr>
        <p:spPr bwMode="auto">
          <a:xfrm>
            <a:off x="2095500" y="4800600"/>
            <a:ext cx="1600200" cy="1143000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Freeform 23"/>
          <p:cNvSpPr>
            <a:spLocks/>
          </p:cNvSpPr>
          <p:nvPr/>
        </p:nvSpPr>
        <p:spPr bwMode="auto">
          <a:xfrm rot="-10646092">
            <a:off x="3579813" y="3032125"/>
            <a:ext cx="3201987" cy="2070100"/>
          </a:xfrm>
          <a:custGeom>
            <a:avLst/>
            <a:gdLst>
              <a:gd name="T0" fmla="*/ 0 w 1676"/>
              <a:gd name="T1" fmla="*/ 2070100 h 980"/>
              <a:gd name="T2" fmla="*/ 605626 w 1676"/>
              <a:gd name="T3" fmla="*/ 1918011 h 980"/>
              <a:gd name="T4" fmla="*/ 1100444 w 1676"/>
              <a:gd name="T5" fmla="*/ 1759585 h 980"/>
              <a:gd name="T6" fmla="*/ 1578068 w 1676"/>
              <a:gd name="T7" fmla="*/ 1565249 h 980"/>
              <a:gd name="T8" fmla="*/ 1992645 w 1676"/>
              <a:gd name="T9" fmla="*/ 1320217 h 980"/>
              <a:gd name="T10" fmla="*/ 2309787 w 1676"/>
              <a:gd name="T11" fmla="*/ 1073072 h 980"/>
              <a:gd name="T12" fmla="*/ 2596361 w 1676"/>
              <a:gd name="T13" fmla="*/ 809029 h 980"/>
              <a:gd name="T14" fmla="*/ 2867651 w 1676"/>
              <a:gd name="T15" fmla="*/ 475278 h 980"/>
              <a:gd name="T16" fmla="*/ 3201987 w 1676"/>
              <a:gd name="T17" fmla="*/ 0 h 98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76"/>
              <a:gd name="T28" fmla="*/ 0 h 980"/>
              <a:gd name="T29" fmla="*/ 1676 w 1676"/>
              <a:gd name="T30" fmla="*/ 980 h 98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76" h="980">
                <a:moveTo>
                  <a:pt x="0" y="980"/>
                </a:moveTo>
                <a:lnTo>
                  <a:pt x="317" y="908"/>
                </a:lnTo>
                <a:lnTo>
                  <a:pt x="576" y="833"/>
                </a:lnTo>
                <a:lnTo>
                  <a:pt x="826" y="741"/>
                </a:lnTo>
                <a:lnTo>
                  <a:pt x="1043" y="625"/>
                </a:lnTo>
                <a:lnTo>
                  <a:pt x="1209" y="508"/>
                </a:lnTo>
                <a:lnTo>
                  <a:pt x="1359" y="383"/>
                </a:lnTo>
                <a:lnTo>
                  <a:pt x="1501" y="225"/>
                </a:lnTo>
                <a:lnTo>
                  <a:pt x="1676" y="0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68" name="Object 24"/>
          <p:cNvGraphicFramePr>
            <a:graphicFrameLocks noChangeAspect="1"/>
          </p:cNvGraphicFramePr>
          <p:nvPr/>
        </p:nvGraphicFramePr>
        <p:xfrm>
          <a:off x="5867400" y="3352800"/>
          <a:ext cx="184785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5" name="Equation" r:id="rId29" imgW="660240" imgH="203040" progId="Equation.DSMT4">
                  <p:embed/>
                </p:oleObj>
              </mc:Choice>
              <mc:Fallback>
                <p:oleObj name="Equation" r:id="rId29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352800"/>
                        <a:ext cx="184785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9" name="Object 25"/>
          <p:cNvGraphicFramePr>
            <a:graphicFrameLocks noChangeAspect="1"/>
          </p:cNvGraphicFramePr>
          <p:nvPr/>
        </p:nvGraphicFramePr>
        <p:xfrm>
          <a:off x="5911850" y="3733800"/>
          <a:ext cx="2559050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6" name="Equation" r:id="rId30" imgW="914400" imgH="431640" progId="Equation.DSMT4">
                  <p:embed/>
                </p:oleObj>
              </mc:Choice>
              <mc:Fallback>
                <p:oleObj name="Equation" r:id="rId30" imgW="9144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1850" y="3733800"/>
                        <a:ext cx="2559050" cy="119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0" name="Object 26"/>
          <p:cNvGraphicFramePr>
            <a:graphicFrameLocks noChangeAspect="1"/>
          </p:cNvGraphicFramePr>
          <p:nvPr/>
        </p:nvGraphicFramePr>
        <p:xfrm>
          <a:off x="5886450" y="4849813"/>
          <a:ext cx="2132013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7" name="Equation" r:id="rId32" imgW="761760" imgH="393480" progId="Equation.DSMT4">
                  <p:embed/>
                </p:oleObj>
              </mc:Choice>
              <mc:Fallback>
                <p:oleObj name="Equation" r:id="rId32" imgW="761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6450" y="4849813"/>
                        <a:ext cx="2132013" cy="109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1" name="Object 27"/>
          <p:cNvGraphicFramePr>
            <a:graphicFrameLocks noChangeAspect="1"/>
          </p:cNvGraphicFramePr>
          <p:nvPr/>
        </p:nvGraphicFramePr>
        <p:xfrm>
          <a:off x="8035925" y="4851400"/>
          <a:ext cx="955675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8" name="Equation" r:id="rId34" imgW="342720" imgH="393480" progId="Equation.DSMT4">
                  <p:embed/>
                </p:oleObj>
              </mc:Choice>
              <mc:Fallback>
                <p:oleObj name="Equation" r:id="rId34" imgW="342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5925" y="4851400"/>
                        <a:ext cx="955675" cy="109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2" name="Object 28"/>
          <p:cNvGraphicFramePr>
            <a:graphicFrameLocks noChangeAspect="1"/>
          </p:cNvGraphicFramePr>
          <p:nvPr/>
        </p:nvGraphicFramePr>
        <p:xfrm>
          <a:off x="3976688" y="5334000"/>
          <a:ext cx="1738312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9" name="Equation" r:id="rId36" imgW="622080" imgH="431640" progId="Equation.DSMT4">
                  <p:embed/>
                </p:oleObj>
              </mc:Choice>
              <mc:Fallback>
                <p:oleObj name="Equation" r:id="rId36" imgW="6220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6688" y="5334000"/>
                        <a:ext cx="1738312" cy="120173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3" name="Oval 29"/>
          <p:cNvSpPr>
            <a:spLocks noChangeArrowheads="1"/>
          </p:cNvSpPr>
          <p:nvPr/>
        </p:nvSpPr>
        <p:spPr bwMode="auto">
          <a:xfrm>
            <a:off x="8305800" y="4800600"/>
            <a:ext cx="762000" cy="1219200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5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nimBg="1"/>
      <p:bldP spid="6155" grpId="0" animBg="1"/>
      <p:bldP spid="6156" grpId="0" animBg="1"/>
      <p:bldP spid="6160" grpId="0" animBg="1"/>
      <p:bldP spid="6162" grpId="0" animBg="1"/>
      <p:bldP spid="6163" grpId="0" animBg="1"/>
      <p:bldP spid="6166" grpId="0" animBg="1"/>
      <p:bldP spid="6167" grpId="0" animBg="1"/>
      <p:bldP spid="617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3" name="Text Box 2"/>
          <p:cNvSpPr txBox="1">
            <a:spLocks noChangeArrowheads="1"/>
          </p:cNvSpPr>
          <p:nvPr/>
        </p:nvSpPr>
        <p:spPr bwMode="auto">
          <a:xfrm>
            <a:off x="582613" y="152400"/>
            <a:ext cx="7875587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200"/>
              <a:t>Chatty Phone charges a flat monthly fee of $20</a:t>
            </a:r>
          </a:p>
          <a:p>
            <a:pPr>
              <a:lnSpc>
                <a:spcPct val="90000"/>
              </a:lnSpc>
            </a:pPr>
            <a:r>
              <a:rPr lang="en-US" sz="3200"/>
              <a:t>plus 8 c a minute.  Telco charges $14 plus</a:t>
            </a:r>
          </a:p>
          <a:p>
            <a:pPr>
              <a:lnSpc>
                <a:spcPct val="90000"/>
              </a:lnSpc>
            </a:pPr>
            <a:r>
              <a:rPr lang="en-US" sz="3200"/>
              <a:t>10 c a minute.  When do they charge the same?</a:t>
            </a:r>
          </a:p>
        </p:txBody>
      </p:sp>
      <p:sp>
        <p:nvSpPr>
          <p:cNvPr id="8204" name="Line 3"/>
          <p:cNvSpPr>
            <a:spLocks noChangeShapeType="1"/>
          </p:cNvSpPr>
          <p:nvPr/>
        </p:nvSpPr>
        <p:spPr bwMode="auto">
          <a:xfrm flipH="1">
            <a:off x="1828800" y="762000"/>
            <a:ext cx="50800" cy="25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4"/>
          <p:cNvSpPr>
            <a:spLocks noChangeShapeType="1"/>
          </p:cNvSpPr>
          <p:nvPr/>
        </p:nvSpPr>
        <p:spPr bwMode="auto">
          <a:xfrm flipH="1">
            <a:off x="1244600" y="1206500"/>
            <a:ext cx="50800" cy="25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38200" y="1524000"/>
            <a:ext cx="34972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Let x </a:t>
            </a:r>
            <a:r>
              <a:rPr lang="en-US" sz="3200" b="1"/>
              <a:t>= #</a:t>
            </a:r>
            <a:r>
              <a:rPr lang="en-US" sz="3200"/>
              <a:t> of minutes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827588" y="1524000"/>
            <a:ext cx="29448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Let y </a:t>
            </a:r>
            <a:r>
              <a:rPr lang="en-US" sz="3200" b="1"/>
              <a:t>= </a:t>
            </a:r>
            <a:r>
              <a:rPr lang="en-US" sz="3200"/>
              <a:t>total cost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550988" y="2003425"/>
            <a:ext cx="12684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u="sng"/>
              <a:t>Chatty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986338" y="2003425"/>
            <a:ext cx="11096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u="sng"/>
              <a:t>Telco</a:t>
            </a:r>
          </a:p>
        </p:txBody>
      </p:sp>
      <p:graphicFrame>
        <p:nvGraphicFramePr>
          <p:cNvPr id="17408" name="Object 0"/>
          <p:cNvGraphicFramePr>
            <a:graphicFrameLocks noChangeAspect="1"/>
          </p:cNvGraphicFramePr>
          <p:nvPr/>
        </p:nvGraphicFramePr>
        <p:xfrm>
          <a:off x="914400" y="2689225"/>
          <a:ext cx="23860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name="Equation" r:id="rId3" imgW="838080" imgH="203040" progId="Equation.DSMT4">
                  <p:embed/>
                </p:oleObj>
              </mc:Choice>
              <mc:Fallback>
                <p:oleObj name="Equation" r:id="rId3" imgW="838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689225"/>
                        <a:ext cx="2386013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4565650" y="2689225"/>
          <a:ext cx="2349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name="Equation" r:id="rId5" imgW="825480" imgH="203040" progId="Equation.DSMT4">
                  <p:embed/>
                </p:oleObj>
              </mc:Choice>
              <mc:Fallback>
                <p:oleObj name="Equation" r:id="rId5" imgW="825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5650" y="2689225"/>
                        <a:ext cx="23495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1524000" y="2613025"/>
            <a:ext cx="1828800" cy="6858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Freeform 12"/>
          <p:cNvSpPr>
            <a:spLocks/>
          </p:cNvSpPr>
          <p:nvPr/>
        </p:nvSpPr>
        <p:spPr bwMode="auto">
          <a:xfrm>
            <a:off x="3124200" y="2460625"/>
            <a:ext cx="1524000" cy="360363"/>
          </a:xfrm>
          <a:custGeom>
            <a:avLst/>
            <a:gdLst>
              <a:gd name="T0" fmla="*/ 0 w 1624"/>
              <a:gd name="T1" fmla="*/ 241116 h 275"/>
              <a:gd name="T2" fmla="*/ 210207 w 1624"/>
              <a:gd name="T3" fmla="*/ 98281 h 275"/>
              <a:gd name="T4" fmla="*/ 428860 w 1624"/>
              <a:gd name="T5" fmla="*/ 32760 h 275"/>
              <a:gd name="T6" fmla="*/ 695372 w 1624"/>
              <a:gd name="T7" fmla="*/ 0 h 275"/>
              <a:gd name="T8" fmla="*/ 968453 w 1624"/>
              <a:gd name="T9" fmla="*/ 20967 h 275"/>
              <a:gd name="T10" fmla="*/ 1219012 w 1624"/>
              <a:gd name="T11" fmla="*/ 98281 h 275"/>
              <a:gd name="T12" fmla="*/ 1359776 w 1624"/>
              <a:gd name="T13" fmla="*/ 174285 h 275"/>
              <a:gd name="T14" fmla="*/ 1524000 w 1624"/>
              <a:gd name="T15" fmla="*/ 360363 h 27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624"/>
              <a:gd name="T25" fmla="*/ 0 h 275"/>
              <a:gd name="T26" fmla="*/ 1624 w 1624"/>
              <a:gd name="T27" fmla="*/ 275 h 27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624" h="275">
                <a:moveTo>
                  <a:pt x="0" y="184"/>
                </a:moveTo>
                <a:lnTo>
                  <a:pt x="224" y="75"/>
                </a:lnTo>
                <a:lnTo>
                  <a:pt x="457" y="25"/>
                </a:lnTo>
                <a:lnTo>
                  <a:pt x="741" y="0"/>
                </a:lnTo>
                <a:lnTo>
                  <a:pt x="1032" y="16"/>
                </a:lnTo>
                <a:lnTo>
                  <a:pt x="1299" y="75"/>
                </a:lnTo>
                <a:lnTo>
                  <a:pt x="1449" y="133"/>
                </a:lnTo>
                <a:lnTo>
                  <a:pt x="1624" y="275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2209800" y="3375025"/>
          <a:ext cx="3687763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name="Equation" r:id="rId7" imgW="1295280" imgH="177480" progId="Equation.DSMT4">
                  <p:embed/>
                </p:oleObj>
              </mc:Choice>
              <mc:Fallback>
                <p:oleObj name="Equation" r:id="rId7" imgW="1295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375025"/>
                        <a:ext cx="3687763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2819400" y="3790950"/>
          <a:ext cx="30734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name="Equation" r:id="rId9" imgW="1079280" imgH="177480" progId="Equation.DSMT4">
                  <p:embed/>
                </p:oleObj>
              </mc:Choice>
              <mc:Fallback>
                <p:oleObj name="Equation" r:id="rId9" imgW="1079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790950"/>
                        <a:ext cx="307340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2209800" y="4251325"/>
            <a:ext cx="3733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3387725" y="4276725"/>
          <a:ext cx="253047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" name="Equation" r:id="rId11" imgW="888840" imgH="177480" progId="Equation.DSMT4">
                  <p:embed/>
                </p:oleObj>
              </mc:Choice>
              <mc:Fallback>
                <p:oleObj name="Equation" r:id="rId11" imgW="8888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7725" y="4276725"/>
                        <a:ext cx="2530475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3124200" y="4675188"/>
          <a:ext cx="180181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" name="Equation" r:id="rId13" imgW="634680" imgH="164880" progId="Equation.DSMT4">
                  <p:embed/>
                </p:oleObj>
              </mc:Choice>
              <mc:Fallback>
                <p:oleObj name="Equation" r:id="rId13" imgW="6346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675188"/>
                        <a:ext cx="1801813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3124200" y="5127625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3632200" y="5203825"/>
          <a:ext cx="15494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name="Equation" r:id="rId15" imgW="545760" imgH="177480" progId="Equation.DSMT4">
                  <p:embed/>
                </p:oleObj>
              </mc:Choice>
              <mc:Fallback>
                <p:oleObj name="Equation" r:id="rId15" imgW="5457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2200" y="5203825"/>
                        <a:ext cx="154940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3594100" y="5661025"/>
            <a:ext cx="40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4318000" y="5661025"/>
            <a:ext cx="78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3454400" y="5661025"/>
          <a:ext cx="1627188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name="Equation" r:id="rId17" imgW="571320" imgH="177480" progId="Equation.DSMT4">
                  <p:embed/>
                </p:oleObj>
              </mc:Choice>
              <mc:Fallback>
                <p:oleObj name="Equation" r:id="rId17" imgW="571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4400" y="5661025"/>
                        <a:ext cx="1627188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3200400" y="6130925"/>
          <a:ext cx="144462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Equation" r:id="rId19" imgW="507960" imgH="177480" progId="Equation.DSMT4">
                  <p:embed/>
                </p:oleObj>
              </mc:Choice>
              <mc:Fallback>
                <p:oleObj name="Equation" r:id="rId19" imgW="507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6130925"/>
                        <a:ext cx="1444625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6473825" y="4716463"/>
            <a:ext cx="2174875" cy="1592262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At 300 min.</a:t>
            </a:r>
          </a:p>
          <a:p>
            <a:r>
              <a:rPr lang="en-US" sz="3200"/>
              <a:t>they charge</a:t>
            </a:r>
          </a:p>
          <a:p>
            <a:r>
              <a:rPr lang="en-US" sz="3200"/>
              <a:t>  the same.</a:t>
            </a:r>
          </a:p>
        </p:txBody>
      </p:sp>
    </p:spTree>
    <p:extLst>
      <p:ext uri="{BB962C8B-B14F-4D97-AF65-F5344CB8AC3E}">
        <p14:creationId xmlns:p14="http://schemas.microsoft.com/office/powerpoint/2010/main" val="414589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utoUpdateAnimBg="0"/>
      <p:bldP spid="7174" grpId="0" autoUpdateAnimBg="0"/>
      <p:bldP spid="7175" grpId="0" autoUpdateAnimBg="0"/>
      <p:bldP spid="7176" grpId="0" autoUpdateAnimBg="0"/>
      <p:bldP spid="7179" grpId="0" animBg="1"/>
      <p:bldP spid="7180" grpId="0" animBg="1"/>
      <p:bldP spid="7183" grpId="0" animBg="1"/>
      <p:bldP spid="7186" grpId="0" animBg="1"/>
      <p:bldP spid="7188" grpId="0" animBg="1"/>
      <p:bldP spid="7189" grpId="0" animBg="1"/>
      <p:bldP spid="7192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/>
              <a:t>Common Core Standard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219200"/>
            <a:ext cx="8839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8.EE.8 ─ </a:t>
            </a:r>
            <a:r>
              <a:rPr lang="en-US" sz="2400" b="1" dirty="0"/>
              <a:t>Analyze and solve linear equations and pairs of simultaneous linear equations</a:t>
            </a:r>
            <a:r>
              <a:rPr lang="en-US" sz="2400" b="1" dirty="0" smtClean="0"/>
              <a:t>.</a:t>
            </a:r>
          </a:p>
          <a:p>
            <a:pPr algn="just"/>
            <a:endParaRPr lang="en-US" sz="2400" smtClean="0"/>
          </a:p>
          <a:p>
            <a:pPr algn="just"/>
            <a:r>
              <a:rPr lang="en-US" sz="2400" smtClean="0"/>
              <a:t>b</a:t>
            </a:r>
            <a:r>
              <a:rPr lang="en-US" sz="2400" dirty="0"/>
              <a:t>. Solve systems of two linear equations in two variables algebraically, and estimate </a:t>
            </a:r>
            <a:r>
              <a:rPr lang="en-US" sz="2400" dirty="0" smtClean="0"/>
              <a:t>solutions by </a:t>
            </a:r>
            <a:r>
              <a:rPr lang="en-US" sz="2400" dirty="0"/>
              <a:t>graphing the equations. Solve simple cases by inspection. </a:t>
            </a:r>
            <a:r>
              <a:rPr lang="en-US" sz="2400" i="1" dirty="0"/>
              <a:t>For example, 3x + 2y = 5 </a:t>
            </a:r>
            <a:r>
              <a:rPr lang="en-US" sz="2400" i="1" dirty="0" smtClean="0"/>
              <a:t>and 3x </a:t>
            </a:r>
            <a:r>
              <a:rPr lang="en-US" sz="2400" i="1" dirty="0"/>
              <a:t>+ 2y = 6 have no solution because 3x + 2y cannot simultaneously be 5 and 6.</a:t>
            </a:r>
            <a:r>
              <a:rPr lang="en-US" sz="2400" dirty="0" smtClean="0"/>
              <a:t>.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4748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8288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/>
              <a:t>To solve a system of linear equations using substitution.</a:t>
            </a:r>
          </a:p>
        </p:txBody>
      </p:sp>
    </p:spTree>
    <p:extLst>
      <p:ext uri="{BB962C8B-B14F-4D97-AF65-F5344CB8AC3E}">
        <p14:creationId xmlns:p14="http://schemas.microsoft.com/office/powerpoint/2010/main" val="33639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thbits.com/MathBits/StudentResources/GraphPaper/10x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30098"/>
            <a:ext cx="65532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1000" y="381000"/>
            <a:ext cx="213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Example:</a:t>
            </a:r>
            <a:endParaRPr lang="en-US" sz="3200" dirty="0">
              <a:solidFill>
                <a:prstClr val="black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914400" y="2286000"/>
            <a:ext cx="7772400" cy="190500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67992" y="1447800"/>
            <a:ext cx="7543800" cy="274320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256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ACCURACY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dirty="0" smtClean="0"/>
              <a:t>Using a graph to determine the solution of a linear system gives us an</a:t>
            </a:r>
          </a:p>
          <a:p>
            <a:pPr algn="ctr">
              <a:buFontTx/>
              <a:buNone/>
              <a:defRPr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ESTIMATE</a:t>
            </a:r>
          </a:p>
          <a:p>
            <a:pPr>
              <a:buFontTx/>
              <a:buNone/>
              <a:defRPr/>
            </a:pPr>
            <a:r>
              <a:rPr lang="en-US" dirty="0" smtClean="0"/>
              <a:t>We need a more accurate way of determining a solution when the graphs don’t match perfectly with the grid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38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arenR"/>
              <a:defRPr/>
            </a:pPr>
            <a:r>
              <a:rPr lang="en-US" dirty="0" smtClean="0"/>
              <a:t>Graphing (only gives an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ESTIMATE</a:t>
            </a:r>
            <a:r>
              <a:rPr lang="en-US" dirty="0" smtClean="0"/>
              <a:t>)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arenR"/>
              <a:defRPr/>
            </a:pPr>
            <a:r>
              <a:rPr lang="en-US" dirty="0" smtClean="0"/>
              <a:t>Substitution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arenR"/>
              <a:defRPr/>
            </a:pPr>
            <a:r>
              <a:rPr lang="en-US" dirty="0" smtClean="0"/>
              <a:t>Elimination (also called linear combinations)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99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39775" y="381000"/>
            <a:ext cx="7772400" cy="1143000"/>
          </a:xfrm>
        </p:spPr>
        <p:txBody>
          <a:bodyPr/>
          <a:lstStyle/>
          <a:p>
            <a:r>
              <a:rPr lang="en-US" smtClean="0"/>
              <a:t>Time to think!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" y="1752600"/>
            <a:ext cx="87630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If two things are equal to the same thing</a:t>
            </a:r>
          </a:p>
          <a:p>
            <a:pPr algn="ctr">
              <a:buFontTx/>
              <a:buNone/>
            </a:pPr>
            <a:r>
              <a:rPr lang="en-US" smtClean="0"/>
              <a:t>they are equal to each other!</a:t>
            </a:r>
          </a:p>
          <a:p>
            <a:pPr algn="ctr">
              <a:buFontTx/>
              <a:buNone/>
            </a:pPr>
            <a:endParaRPr lang="en-US" sz="1000" smtClean="0"/>
          </a:p>
          <a:p>
            <a:pPr algn="ctr">
              <a:buFontTx/>
              <a:buNone/>
            </a:pPr>
            <a:r>
              <a:rPr lang="en-US" i="1" smtClean="0"/>
              <a:t>y</a:t>
            </a:r>
            <a:r>
              <a:rPr lang="en-US" smtClean="0"/>
              <a:t> = 5</a:t>
            </a:r>
            <a:r>
              <a:rPr lang="en-US" i="1" smtClean="0"/>
              <a:t>x</a:t>
            </a:r>
            <a:r>
              <a:rPr lang="en-US" smtClean="0"/>
              <a:t> + 2</a:t>
            </a:r>
          </a:p>
          <a:p>
            <a:pPr algn="ctr">
              <a:buFontTx/>
              <a:buNone/>
            </a:pPr>
            <a:r>
              <a:rPr lang="en-US" i="1" smtClean="0"/>
              <a:t>y</a:t>
            </a:r>
            <a:r>
              <a:rPr lang="en-US" smtClean="0"/>
              <a:t> = 3</a:t>
            </a:r>
            <a:r>
              <a:rPr lang="en-US" i="1" smtClean="0"/>
              <a:t>x</a:t>
            </a:r>
            <a:r>
              <a:rPr lang="en-US" smtClean="0"/>
              <a:t> - 7</a:t>
            </a:r>
          </a:p>
          <a:p>
            <a:pPr algn="ctr">
              <a:buFontTx/>
              <a:buNone/>
            </a:pPr>
            <a:endParaRPr lang="en-US" sz="1000" smtClean="0"/>
          </a:p>
          <a:p>
            <a:pPr>
              <a:buFontTx/>
              <a:buNone/>
            </a:pPr>
            <a:r>
              <a:rPr lang="en-US" smtClean="0"/>
              <a:t>Since both expressions (5</a:t>
            </a:r>
            <a:r>
              <a:rPr lang="en-US" i="1" smtClean="0"/>
              <a:t>x</a:t>
            </a:r>
            <a:r>
              <a:rPr lang="en-US" smtClean="0"/>
              <a:t> + 2) and (3</a:t>
            </a:r>
            <a:r>
              <a:rPr lang="en-US" i="1" smtClean="0"/>
              <a:t>x</a:t>
            </a:r>
            <a:r>
              <a:rPr lang="en-US" smtClean="0"/>
              <a:t> - 7) are equal to </a:t>
            </a:r>
            <a:r>
              <a:rPr lang="en-US" i="1" smtClean="0"/>
              <a:t>y</a:t>
            </a:r>
            <a:r>
              <a:rPr lang="en-US" smtClean="0"/>
              <a:t>, they are equal to each other!</a:t>
            </a:r>
          </a:p>
          <a:p>
            <a:pPr>
              <a:buFontTx/>
              <a:buNone/>
            </a:pPr>
            <a:endParaRPr lang="en-US" sz="1200" smtClean="0"/>
          </a:p>
          <a:p>
            <a:pPr algn="ctr">
              <a:buFontTx/>
              <a:buNone/>
            </a:pPr>
            <a:r>
              <a:rPr lang="en-US" smtClean="0"/>
              <a:t>5</a:t>
            </a:r>
            <a:r>
              <a:rPr lang="en-US" i="1" smtClean="0"/>
              <a:t>x</a:t>
            </a:r>
            <a:r>
              <a:rPr lang="en-US" smtClean="0"/>
              <a:t> + 2 = 3</a:t>
            </a:r>
            <a:r>
              <a:rPr lang="en-US" i="1" smtClean="0"/>
              <a:t>x</a:t>
            </a:r>
            <a:r>
              <a:rPr lang="en-US" smtClean="0"/>
              <a:t> - 7</a:t>
            </a:r>
          </a:p>
        </p:txBody>
      </p:sp>
      <p:pic>
        <p:nvPicPr>
          <p:cNvPr id="14340" name="Picture 4" descr="MC90021197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0575" y="304800"/>
            <a:ext cx="1449388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465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SUBSTITUTION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If you know what one thing equals, you can</a:t>
            </a:r>
          </a:p>
          <a:p>
            <a:pPr algn="ctr">
              <a:buFontTx/>
              <a:buNone/>
            </a:pPr>
            <a:r>
              <a:rPr lang="en-US" smtClean="0"/>
              <a:t>SUBSTITUTE it in another equation.</a:t>
            </a:r>
          </a:p>
          <a:p>
            <a:pPr algn="ctr">
              <a:buFontTx/>
              <a:buNone/>
            </a:pPr>
            <a:endParaRPr lang="en-US" sz="1400" smtClean="0"/>
          </a:p>
          <a:p>
            <a:pPr>
              <a:buFontTx/>
              <a:buNone/>
            </a:pPr>
            <a:r>
              <a:rPr lang="en-US" smtClean="0"/>
              <a:t>EXAMPLE: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Since </a:t>
            </a:r>
            <a:r>
              <a:rPr lang="en-US" i="1" smtClean="0"/>
              <a:t>y</a:t>
            </a:r>
            <a:r>
              <a:rPr lang="en-US" smtClean="0"/>
              <a:t> = 2</a:t>
            </a:r>
            <a:r>
              <a:rPr lang="en-US" i="1" smtClean="0"/>
              <a:t>x</a:t>
            </a:r>
            <a:r>
              <a:rPr lang="en-US" smtClean="0"/>
              <a:t> - 1, we can substitute the expression (2</a:t>
            </a:r>
            <a:r>
              <a:rPr lang="en-US" i="1" smtClean="0"/>
              <a:t>x</a:t>
            </a:r>
            <a:r>
              <a:rPr lang="en-US" smtClean="0"/>
              <a:t> - 1) everywhere we see the letter </a:t>
            </a:r>
            <a:r>
              <a:rPr lang="en-US" i="1" smtClean="0"/>
              <a:t>y</a:t>
            </a:r>
            <a:r>
              <a:rPr lang="en-US" smtClean="0"/>
              <a:t>.</a:t>
            </a: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3260725" y="3094038"/>
          <a:ext cx="1938338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799920" imgH="457200" progId="Equation.3">
                  <p:embed/>
                </p:oleObj>
              </mc:Choice>
              <mc:Fallback>
                <p:oleObj name="Equation" r:id="rId3" imgW="7999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0725" y="3094038"/>
                        <a:ext cx="1938338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3429000" y="5715000"/>
          <a:ext cx="2614613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5" imgW="1079280" imgH="203040" progId="Equation.3">
                  <p:embed/>
                </p:oleObj>
              </mc:Choice>
              <mc:Fallback>
                <p:oleObj name="Equation" r:id="rId5" imgW="1079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715000"/>
                        <a:ext cx="2614613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4005263" y="3081338"/>
            <a:ext cx="990600" cy="533400"/>
          </a:xfrm>
          <a:prstGeom prst="ellips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4495800" y="3581400"/>
            <a:ext cx="0" cy="228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4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animBg="1"/>
      <p:bldP spid="133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457200" y="685800"/>
          <a:ext cx="2332038" cy="160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Equation" r:id="rId3" imgW="774360" imgH="533160" progId="Equation.DSMT4">
                  <p:embed/>
                </p:oleObj>
              </mc:Choice>
              <mc:Fallback>
                <p:oleObj name="Equation" r:id="rId3" imgW="77436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685800"/>
                        <a:ext cx="2332038" cy="160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244725" y="2273300"/>
          <a:ext cx="1336675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Equation" r:id="rId5" imgW="444240" imgH="203040" progId="Equation.DSMT4">
                  <p:embed/>
                </p:oleObj>
              </mc:Choice>
              <mc:Fallback>
                <p:oleObj name="Equation" r:id="rId5" imgW="444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4725" y="2273300"/>
                        <a:ext cx="1336675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5100638" y="2274888"/>
          <a:ext cx="1757362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Equation" r:id="rId7" imgW="583920" imgH="203040" progId="Equation.DSMT4">
                  <p:embed/>
                </p:oleObj>
              </mc:Choice>
              <mc:Fallback>
                <p:oleObj name="Equation" r:id="rId7" imgW="583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0638" y="2274888"/>
                        <a:ext cx="1757362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2908300" y="2260600"/>
            <a:ext cx="685800" cy="6096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Freeform 7"/>
          <p:cNvSpPr>
            <a:spLocks/>
          </p:cNvSpPr>
          <p:nvPr/>
        </p:nvSpPr>
        <p:spPr bwMode="auto">
          <a:xfrm>
            <a:off x="3352800" y="1981200"/>
            <a:ext cx="2578100" cy="436563"/>
          </a:xfrm>
          <a:custGeom>
            <a:avLst/>
            <a:gdLst>
              <a:gd name="T0" fmla="*/ 0 w 1624"/>
              <a:gd name="T1" fmla="*/ 292100 h 275"/>
              <a:gd name="T2" fmla="*/ 355600 w 1624"/>
              <a:gd name="T3" fmla="*/ 119063 h 275"/>
              <a:gd name="T4" fmla="*/ 725487 w 1624"/>
              <a:gd name="T5" fmla="*/ 39688 h 275"/>
              <a:gd name="T6" fmla="*/ 1176338 w 1624"/>
              <a:gd name="T7" fmla="*/ 0 h 275"/>
              <a:gd name="T8" fmla="*/ 1638300 w 1624"/>
              <a:gd name="T9" fmla="*/ 25400 h 275"/>
              <a:gd name="T10" fmla="*/ 2062163 w 1624"/>
              <a:gd name="T11" fmla="*/ 119063 h 275"/>
              <a:gd name="T12" fmla="*/ 2300288 w 1624"/>
              <a:gd name="T13" fmla="*/ 211138 h 275"/>
              <a:gd name="T14" fmla="*/ 2578100 w 1624"/>
              <a:gd name="T15" fmla="*/ 436563 h 27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624"/>
              <a:gd name="T25" fmla="*/ 0 h 275"/>
              <a:gd name="T26" fmla="*/ 1624 w 1624"/>
              <a:gd name="T27" fmla="*/ 275 h 27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624" h="275">
                <a:moveTo>
                  <a:pt x="0" y="184"/>
                </a:moveTo>
                <a:lnTo>
                  <a:pt x="224" y="75"/>
                </a:lnTo>
                <a:lnTo>
                  <a:pt x="457" y="25"/>
                </a:lnTo>
                <a:lnTo>
                  <a:pt x="741" y="0"/>
                </a:lnTo>
                <a:lnTo>
                  <a:pt x="1032" y="16"/>
                </a:lnTo>
                <a:lnTo>
                  <a:pt x="1299" y="75"/>
                </a:lnTo>
                <a:lnTo>
                  <a:pt x="1449" y="133"/>
                </a:lnTo>
                <a:lnTo>
                  <a:pt x="1624" y="275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4989513" y="2962275"/>
          <a:ext cx="19907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Equation" r:id="rId9" imgW="660240" imgH="177480" progId="Equation.DSMT4">
                  <p:embed/>
                </p:oleObj>
              </mc:Choice>
              <mc:Fallback>
                <p:oleObj name="Equation" r:id="rId9" imgW="6602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9513" y="2962275"/>
                        <a:ext cx="1990725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5664200" y="3571875"/>
          <a:ext cx="12954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Equation" r:id="rId11" imgW="431640" imgH="177480" progId="Equation.DSMT4">
                  <p:embed/>
                </p:oleObj>
              </mc:Choice>
              <mc:Fallback>
                <p:oleObj name="Equation" r:id="rId11" imgW="431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4200" y="3571875"/>
                        <a:ext cx="12954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5689600" y="40640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6553200" y="4064000"/>
            <a:ext cx="40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5788025" y="4000500"/>
          <a:ext cx="114617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Equation" r:id="rId13" imgW="380880" imgH="177480" progId="Equation.DSMT4">
                  <p:embed/>
                </p:oleObj>
              </mc:Choice>
              <mc:Fallback>
                <p:oleObj name="Equation" r:id="rId13" imgW="3808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8025" y="4000500"/>
                        <a:ext cx="1146175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5842000" y="4518025"/>
          <a:ext cx="10668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Equation" r:id="rId15" imgW="355320" imgH="164880" progId="Equation.DSMT4">
                  <p:embed/>
                </p:oleObj>
              </mc:Choice>
              <mc:Fallback>
                <p:oleObj name="Equation" r:id="rId15" imgW="3553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0" y="4518025"/>
                        <a:ext cx="106680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2" name="Oval 14"/>
          <p:cNvSpPr>
            <a:spLocks noChangeArrowheads="1"/>
          </p:cNvSpPr>
          <p:nvPr/>
        </p:nvSpPr>
        <p:spPr bwMode="auto">
          <a:xfrm>
            <a:off x="5791200" y="4495800"/>
            <a:ext cx="1219200" cy="609600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Freeform 15"/>
          <p:cNvSpPr>
            <a:spLocks/>
          </p:cNvSpPr>
          <p:nvPr/>
        </p:nvSpPr>
        <p:spPr bwMode="auto">
          <a:xfrm>
            <a:off x="3352800" y="3111500"/>
            <a:ext cx="2438400" cy="1676400"/>
          </a:xfrm>
          <a:custGeom>
            <a:avLst/>
            <a:gdLst>
              <a:gd name="T0" fmla="*/ 2438400 w 1536"/>
              <a:gd name="T1" fmla="*/ 1676400 h 1056"/>
              <a:gd name="T2" fmla="*/ 1954213 w 1536"/>
              <a:gd name="T3" fmla="*/ 1573212 h 1056"/>
              <a:gd name="T4" fmla="*/ 1558925 w 1536"/>
              <a:gd name="T5" fmla="*/ 1449387 h 1056"/>
              <a:gd name="T6" fmla="*/ 1201738 w 1536"/>
              <a:gd name="T7" fmla="*/ 1303337 h 1056"/>
              <a:gd name="T8" fmla="*/ 941388 w 1536"/>
              <a:gd name="T9" fmla="*/ 1141412 h 1056"/>
              <a:gd name="T10" fmla="*/ 673100 w 1536"/>
              <a:gd name="T11" fmla="*/ 933450 h 1056"/>
              <a:gd name="T12" fmla="*/ 439738 w 1536"/>
              <a:gd name="T13" fmla="*/ 685800 h 1056"/>
              <a:gd name="T14" fmla="*/ 227013 w 1536"/>
              <a:gd name="T15" fmla="*/ 396875 h 1056"/>
              <a:gd name="T16" fmla="*/ 0 w 1536"/>
              <a:gd name="T17" fmla="*/ 0 h 10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36"/>
              <a:gd name="T28" fmla="*/ 0 h 1056"/>
              <a:gd name="T29" fmla="*/ 1536 w 1536"/>
              <a:gd name="T30" fmla="*/ 1056 h 10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36" h="1056">
                <a:moveTo>
                  <a:pt x="1536" y="1056"/>
                </a:moveTo>
                <a:lnTo>
                  <a:pt x="1231" y="991"/>
                </a:lnTo>
                <a:lnTo>
                  <a:pt x="982" y="913"/>
                </a:lnTo>
                <a:lnTo>
                  <a:pt x="757" y="821"/>
                </a:lnTo>
                <a:lnTo>
                  <a:pt x="593" y="719"/>
                </a:lnTo>
                <a:lnTo>
                  <a:pt x="424" y="588"/>
                </a:lnTo>
                <a:lnTo>
                  <a:pt x="277" y="432"/>
                </a:lnTo>
                <a:lnTo>
                  <a:pt x="143" y="250"/>
                </a:ln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1676400" y="3035300"/>
          <a:ext cx="1336675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tion" r:id="rId17" imgW="444240" imgH="203040" progId="Equation.DSMT4">
                  <p:embed/>
                </p:oleObj>
              </mc:Choice>
              <mc:Fallback>
                <p:oleObj name="Equation" r:id="rId17" imgW="444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035300"/>
                        <a:ext cx="1336675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5" name="Object 17"/>
          <p:cNvGraphicFramePr>
            <a:graphicFrameLocks noChangeAspect="1"/>
          </p:cNvGraphicFramePr>
          <p:nvPr/>
        </p:nvGraphicFramePr>
        <p:xfrm>
          <a:off x="1668463" y="3543300"/>
          <a:ext cx="1643062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Equation" r:id="rId18" imgW="545760" imgH="203040" progId="Equation.DSMT4">
                  <p:embed/>
                </p:oleObj>
              </mc:Choice>
              <mc:Fallback>
                <p:oleObj name="Equation" r:id="rId18" imgW="545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8463" y="3543300"/>
                        <a:ext cx="1643062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6" name="Object 18"/>
          <p:cNvGraphicFramePr>
            <a:graphicFrameLocks noChangeAspect="1"/>
          </p:cNvGraphicFramePr>
          <p:nvPr/>
        </p:nvGraphicFramePr>
        <p:xfrm>
          <a:off x="1676400" y="4103688"/>
          <a:ext cx="1068388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Equation" r:id="rId20" imgW="355320" imgH="203040" progId="Equation.DSMT4">
                  <p:embed/>
                </p:oleObj>
              </mc:Choice>
              <mc:Fallback>
                <p:oleObj name="Equation" r:id="rId20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103688"/>
                        <a:ext cx="1068388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1600200" y="4102100"/>
            <a:ext cx="1219200" cy="609600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2819400" y="5249863"/>
            <a:ext cx="3054350" cy="617537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/>
              <a:t>Solution is (2, 4) 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6689725" y="5249863"/>
            <a:ext cx="13589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solidFill>
                  <a:srgbClr val="CC0000"/>
                </a:solidFill>
              </a:rPr>
              <a:t>Check!</a:t>
            </a:r>
          </a:p>
        </p:txBody>
      </p:sp>
    </p:spTree>
    <p:extLst>
      <p:ext uri="{BB962C8B-B14F-4D97-AF65-F5344CB8AC3E}">
        <p14:creationId xmlns:p14="http://schemas.microsoft.com/office/powerpoint/2010/main" val="425211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055" grpId="0" animBg="1"/>
      <p:bldP spid="2058" grpId="0" animBg="1"/>
      <p:bldP spid="2059" grpId="0" animBg="1"/>
      <p:bldP spid="2062" grpId="0" animBg="1"/>
      <p:bldP spid="2063" grpId="0" animBg="1"/>
      <p:bldP spid="2067" grpId="0" animBg="1"/>
      <p:bldP spid="2068" grpId="0" animBg="1" autoUpdateAnimBg="0"/>
      <p:bldP spid="206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2809</TotalTime>
  <Words>381</Words>
  <Application>Microsoft Office PowerPoint</Application>
  <PresentationFormat>On-screen Show (4:3)</PresentationFormat>
  <Paragraphs>61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Solving Systems of Linear Equations by Substitution</vt:lpstr>
      <vt:lpstr>Common Core Standard:</vt:lpstr>
      <vt:lpstr>Objectives:</vt:lpstr>
      <vt:lpstr>PowerPoint Presentation</vt:lpstr>
      <vt:lpstr>ACCURACY</vt:lpstr>
      <vt:lpstr>METHODS</vt:lpstr>
      <vt:lpstr>Time to think!</vt:lpstr>
      <vt:lpstr>SUBSTITUTION</vt:lpstr>
      <vt:lpstr>PowerPoint Presentation</vt:lpstr>
      <vt:lpstr>INTERPRETATION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Proportional Relationships</dc:title>
  <dc:creator>Amplo, William (wamplo@psusd.us)</dc:creator>
  <cp:lastModifiedBy>Lopez, Francisco (flopez1@psusd.us)</cp:lastModifiedBy>
  <cp:revision>154</cp:revision>
  <dcterms:created xsi:type="dcterms:W3CDTF">2006-08-16T00:00:00Z</dcterms:created>
  <dcterms:modified xsi:type="dcterms:W3CDTF">2017-05-02T14:28:39Z</dcterms:modified>
</cp:coreProperties>
</file>