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embeddedFontLst>
    <p:embeddedFont>
      <p:font typeface="Raleway" charset="0"/>
      <p:regular r:id="rId11"/>
      <p:bold r:id="rId12"/>
      <p:italic r:id="rId13"/>
      <p:boldItalic r:id="rId14"/>
    </p:embeddedFont>
    <p:embeddedFont>
      <p:font typeface="Lato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30557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1.2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8737" y="1564012"/>
            <a:ext cx="4829175" cy="343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5437" y="2987412"/>
            <a:ext cx="5743575" cy="84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775225" y="1849950"/>
            <a:ext cx="1479900" cy="740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Page 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58575" y="575950"/>
            <a:ext cx="85632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14- What is the same? What is different?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250" y="1631587"/>
            <a:ext cx="3448050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3650" y="1631600"/>
            <a:ext cx="3105150" cy="26479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1110000" y="4351750"/>
            <a:ext cx="6924000" cy="546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 does the final part of this equation mean?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64275" y="435000"/>
            <a:ext cx="82983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these equations the same?-page 15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7149" y="1070400"/>
            <a:ext cx="4731976" cy="355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695500" y="7697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try them on desmos.com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7825" y="1642150"/>
            <a:ext cx="2929299" cy="292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these the same?-page 19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087" y="1561625"/>
            <a:ext cx="3838575" cy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587" y="1556850"/>
            <a:ext cx="3133725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215675" y="4034625"/>
            <a:ext cx="6924000" cy="546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does the final part of this equation mean?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5700" y="575950"/>
            <a:ext cx="89679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try some! Are they equal? How do we know? Page 20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5284" y="1635227"/>
            <a:ext cx="5188512" cy="3508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286150" y="575950"/>
            <a:ext cx="74358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try them again on desmos.com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2400" y="1342650"/>
            <a:ext cx="2964524" cy="2964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510925" y="575950"/>
            <a:ext cx="8211000" cy="635400"/>
          </a:xfrm>
          <a:prstGeom prst="rect">
            <a:avLst/>
          </a:prstGeom>
          <a:solidFill>
            <a:srgbClr val="FFFF0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So, what do we know now?-page 23 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79775" y="1328737"/>
            <a:ext cx="497205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86</Words>
  <Application>Microsoft Office PowerPoint</Application>
  <PresentationFormat>On-screen Show (16:9)</PresentationFormat>
  <Paragraphs>11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Raleway</vt:lpstr>
      <vt:lpstr>Lato</vt:lpstr>
      <vt:lpstr>swiss-2</vt:lpstr>
      <vt:lpstr>Chapter 1.2</vt:lpstr>
      <vt:lpstr>Page 14- What is the same? What is different? </vt:lpstr>
      <vt:lpstr>Are these equations the same?-page 15</vt:lpstr>
      <vt:lpstr>Let’s try them on desmos.com</vt:lpstr>
      <vt:lpstr>Are these the same?-page 19</vt:lpstr>
      <vt:lpstr>Let’s try some! Are they equal? How do we know? Page 20</vt:lpstr>
      <vt:lpstr>Let’s try them again on desmos.com</vt:lpstr>
      <vt:lpstr>So, what do we know now?-page 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Francisco (flopez1@psusd.us)</dc:creator>
  <cp:lastModifiedBy>Lopez, Francisco (flopez1@psusd.us)</cp:lastModifiedBy>
  <cp:revision>3</cp:revision>
  <dcterms:modified xsi:type="dcterms:W3CDTF">2016-09-01T22:02:50Z</dcterms:modified>
</cp:coreProperties>
</file>