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the Slope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3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ope Formula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381000"/>
            <a:ext cx="77470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76200"/>
            <a:ext cx="8991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itchFamily="34" charset="0"/>
                <a:cs typeface="Arial" pitchFamily="34" charset="0"/>
              </a:rPr>
              <a:t>USING THE SLOPE FORMULA</a:t>
            </a: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24400" y="749853"/>
                <a:ext cx="4343400" cy="5769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 smtClean="0"/>
                  <a:t>Step 1:</a:t>
                </a:r>
              </a:p>
              <a:p>
                <a:pPr lvl="1" algn="just"/>
                <a:r>
                  <a:rPr lang="en-US" sz="2200" dirty="0" smtClean="0"/>
                  <a:t>Identify two points on the line.</a:t>
                </a:r>
              </a:p>
              <a:p>
                <a:pPr algn="ctr"/>
                <a:r>
                  <a:rPr lang="en-US" sz="2200" dirty="0" smtClean="0"/>
                  <a:t>(2,6) and (3,9)</a:t>
                </a:r>
              </a:p>
              <a:p>
                <a:r>
                  <a:rPr lang="en-US" sz="2200" dirty="0" smtClean="0"/>
                  <a:t>Step 2:</a:t>
                </a:r>
              </a:p>
              <a:p>
                <a:pPr lvl="1"/>
                <a:r>
                  <a:rPr lang="en-US" sz="2200" dirty="0" smtClean="0"/>
                  <a:t>LABEL each point</a:t>
                </a:r>
              </a:p>
              <a:p>
                <a:pPr algn="ctr"/>
                <a:r>
                  <a:rPr lang="en-US" sz="2200" dirty="0"/>
                  <a:t>Point 1: (2,6</a:t>
                </a:r>
                <a:r>
                  <a:rPr lang="en-US" sz="2200" dirty="0" smtClean="0"/>
                  <a:t>)</a:t>
                </a:r>
              </a:p>
              <a:p>
                <a:pPr algn="ctr"/>
                <a:r>
                  <a:rPr lang="en-US" sz="2200" dirty="0" smtClean="0"/>
                  <a:t>               (</a:t>
                </a:r>
                <a:r>
                  <a:rPr lang="en-US" sz="2200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b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b="1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200" b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200" dirty="0" smtClean="0"/>
                  <a:t>)</a:t>
                </a:r>
              </a:p>
              <a:p>
                <a:pPr algn="ctr"/>
                <a:r>
                  <a:rPr lang="en-US" sz="2200" dirty="0"/>
                  <a:t>Point </a:t>
                </a:r>
                <a:r>
                  <a:rPr lang="en-US" sz="2200" dirty="0" smtClean="0"/>
                  <a:t>2: (3,9)</a:t>
                </a:r>
                <a:endParaRPr lang="en-US" sz="2200" dirty="0"/>
              </a:p>
              <a:p>
                <a:pPr algn="ctr"/>
                <a:r>
                  <a:rPr lang="en-US" sz="2200" dirty="0"/>
                  <a:t>               (</a:t>
                </a:r>
                <a:r>
                  <a:rPr lang="en-US" sz="2200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b="1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2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200" dirty="0" smtClean="0"/>
                  <a:t>)</a:t>
                </a:r>
                <a:endParaRPr lang="en-US" sz="2200" dirty="0"/>
              </a:p>
              <a:p>
                <a:r>
                  <a:rPr lang="en-US" sz="2200" dirty="0" smtClean="0"/>
                  <a:t>Step 3:</a:t>
                </a:r>
                <a:endParaRPr lang="en-US" sz="2200" dirty="0"/>
              </a:p>
              <a:p>
                <a:pPr lvl="1"/>
                <a:r>
                  <a:rPr lang="en-US" sz="2200" dirty="0"/>
                  <a:t>Write the slope formula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b="1" i="1" dirty="0">
                  <a:solidFill>
                    <a:prstClr val="black"/>
                  </a:solidFill>
                </a:endParaRPr>
              </a:p>
              <a:p>
                <a:r>
                  <a:rPr lang="en-US" sz="2200" dirty="0"/>
                  <a:t>Step </a:t>
                </a:r>
                <a:r>
                  <a:rPr lang="en-US" sz="2200" dirty="0" smtClean="0"/>
                  <a:t>4:</a:t>
                </a:r>
              </a:p>
              <a:p>
                <a:pPr lvl="1"/>
                <a:r>
                  <a:rPr lang="en-US" sz="2200" dirty="0" smtClean="0"/>
                  <a:t>Substitute and solve (SIMPLIFY!)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2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749853"/>
                <a:ext cx="4343400" cy="5769593"/>
              </a:xfrm>
              <a:prstGeom prst="rect">
                <a:avLst/>
              </a:prstGeom>
              <a:blipFill rotWithShape="1">
                <a:blip r:embed="rId2"/>
                <a:stretch>
                  <a:fillRect l="-1683" t="-634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/>
          <a:stretch/>
        </p:blipFill>
        <p:spPr bwMode="auto">
          <a:xfrm>
            <a:off x="152400" y="990600"/>
            <a:ext cx="4419600" cy="438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554144" y="1143000"/>
            <a:ext cx="1361552" cy="4129298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362200" y="2536110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48096" y="1986798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23104" y="1423254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5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76200"/>
            <a:ext cx="8991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itchFamily="34" charset="0"/>
                <a:cs typeface="Arial" pitchFamily="34" charset="0"/>
              </a:rPr>
              <a:t>Using Graphs</a:t>
            </a: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/>
          <a:stretch/>
        </p:blipFill>
        <p:spPr bwMode="auto">
          <a:xfrm>
            <a:off x="152400" y="2168194"/>
            <a:ext cx="4419600" cy="438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901700" y="2286000"/>
            <a:ext cx="3124200" cy="426720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/>
          <a:stretch/>
        </p:blipFill>
        <p:spPr bwMode="auto">
          <a:xfrm>
            <a:off x="4561114" y="2157309"/>
            <a:ext cx="4419600" cy="438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7366000" y="2286000"/>
            <a:ext cx="444500" cy="4149394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244600" y="2777794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82950" y="5578144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4250" y="5952794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96200" y="2606344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9906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Find the slope of the line between the two points:</a:t>
            </a:r>
          </a:p>
        </p:txBody>
      </p:sp>
    </p:spTree>
    <p:extLst>
      <p:ext uri="{BB962C8B-B14F-4D97-AF65-F5344CB8AC3E}">
        <p14:creationId xmlns:p14="http://schemas.microsoft.com/office/powerpoint/2010/main" val="30990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USING TABLES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67271"/>
              </p:ext>
            </p:extLst>
          </p:nvPr>
        </p:nvGraphicFramePr>
        <p:xfrm>
          <a:off x="1219200" y="2171700"/>
          <a:ext cx="1828800" cy="1587352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914400"/>
                <a:gridCol w="914400"/>
              </a:tblGrid>
              <a:tr h="490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Input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99766"/>
              </p:ext>
            </p:extLst>
          </p:nvPr>
        </p:nvGraphicFramePr>
        <p:xfrm>
          <a:off x="5791200" y="2171700"/>
          <a:ext cx="1828800" cy="1221592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914400"/>
                <a:gridCol w="914400"/>
              </a:tblGrid>
              <a:tr h="490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Input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7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─ 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8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─ 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6200" y="9906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Find the slope of the </a:t>
            </a:r>
            <a:r>
              <a:rPr lang="en-US" sz="2800" dirty="0" smtClean="0"/>
              <a:t>line: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06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76200"/>
            <a:ext cx="8991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itchFamily="34" charset="0"/>
                <a:cs typeface="Arial" pitchFamily="34" charset="0"/>
              </a:rPr>
              <a:t>JUST TWO POINTS</a:t>
            </a: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749853"/>
            <a:ext cx="891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Find the slope of the line between the two points:</a:t>
            </a:r>
          </a:p>
          <a:p>
            <a:pPr algn="just"/>
            <a:endParaRPr lang="en-US" sz="2800" dirty="0"/>
          </a:p>
          <a:p>
            <a:pPr algn="ctr"/>
            <a:r>
              <a:rPr lang="en-US" sz="2800" dirty="0" smtClean="0"/>
              <a:t>(6,5) and (3,2)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(-7,5</a:t>
            </a:r>
            <a:r>
              <a:rPr lang="en-US" sz="2800" dirty="0"/>
              <a:t>) and </a:t>
            </a:r>
            <a:r>
              <a:rPr lang="en-US" sz="2800" dirty="0" smtClean="0"/>
              <a:t>(2,-4)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(9,-7) </a:t>
            </a:r>
            <a:r>
              <a:rPr lang="en-US" sz="2800" dirty="0"/>
              <a:t>and </a:t>
            </a:r>
            <a:r>
              <a:rPr lang="en-US" sz="2800" dirty="0" smtClean="0"/>
              <a:t>(-3,-7)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(4.3,8.5) </a:t>
            </a:r>
            <a:r>
              <a:rPr lang="en-US" sz="2800" dirty="0"/>
              <a:t>and (</a:t>
            </a:r>
            <a:r>
              <a:rPr lang="en-US" sz="2800" dirty="0" smtClean="0"/>
              <a:t>3.1,-2.7)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(11,15) </a:t>
            </a:r>
            <a:r>
              <a:rPr lang="en-US" sz="2800" dirty="0"/>
              <a:t>and </a:t>
            </a:r>
            <a:r>
              <a:rPr lang="en-US" sz="2800" dirty="0" smtClean="0"/>
              <a:t>(11,-2)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99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205</Words>
  <Application>Microsoft Office PowerPoint</Application>
  <PresentationFormat>On-screen Show (4:3)</PresentationFormat>
  <Paragraphs>47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Trek</vt:lpstr>
      <vt:lpstr>Using the Slope Formula</vt:lpstr>
      <vt:lpstr>PowerPoint Presentation</vt:lpstr>
      <vt:lpstr>PowerPoint Presentation</vt:lpstr>
      <vt:lpstr>PowerPoint Presentation</vt:lpstr>
      <vt:lpstr>USING TABLES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Slope Formula</dc:title>
  <dc:creator>Amplo, William (wamplo@psusd.us)</dc:creator>
  <cp:lastModifiedBy>Lopez, Francisco (flopez1@psusd.us)</cp:lastModifiedBy>
  <cp:revision>4</cp:revision>
  <dcterms:created xsi:type="dcterms:W3CDTF">2006-08-16T00:00:00Z</dcterms:created>
  <dcterms:modified xsi:type="dcterms:W3CDTF">2016-10-12T20:43:49Z</dcterms:modified>
</cp:coreProperties>
</file>