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5143500" type="screen16x9"/>
  <p:notesSz cx="6858000" cy="9144000"/>
  <p:embeddedFontLst>
    <p:embeddedFont>
      <p:font typeface="Roboto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96" y="-2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0626616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14500" y="320087"/>
            <a:ext cx="5715000" cy="401002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Shape 91"/>
          <p:cNvSpPr txBox="1"/>
          <p:nvPr/>
        </p:nvSpPr>
        <p:spPr>
          <a:xfrm>
            <a:off x="440450" y="1603275"/>
            <a:ext cx="880800" cy="581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Page 3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130625" y="3206350"/>
            <a:ext cx="1733700" cy="10095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do you already know about these learning goals?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Solve the situation...page 7</a:t>
            </a:r>
          </a:p>
        </p:txBody>
      </p:sp>
      <p:pic>
        <p:nvPicPr>
          <p:cNvPr id="147" name="Shape 1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26926" y="1017801"/>
            <a:ext cx="6000925" cy="336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Shape 1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0125" y="2927850"/>
            <a:ext cx="2006800" cy="13378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Write an equation and solve...page 7</a:t>
            </a:r>
          </a:p>
        </p:txBody>
      </p:sp>
      <p:pic>
        <p:nvPicPr>
          <p:cNvPr id="154" name="Shape 1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7377" y="1343950"/>
            <a:ext cx="6757650" cy="3201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can we use the expression to help us solve this? Page 9</a:t>
            </a:r>
          </a:p>
        </p:txBody>
      </p:sp>
      <p:pic>
        <p:nvPicPr>
          <p:cNvPr id="160" name="Shape 1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3412" y="1682525"/>
            <a:ext cx="8097174" cy="144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Solving a two step equation...page 9</a:t>
            </a:r>
          </a:p>
        </p:txBody>
      </p:sp>
      <p:pic>
        <p:nvPicPr>
          <p:cNvPr id="166" name="Shape 1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27450" y="1252950"/>
            <a:ext cx="4572000" cy="3448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1068750"/>
          </a:xfrm>
          <a:prstGeom prst="rect">
            <a:avLst/>
          </a:prstGeom>
          <a:solidFill>
            <a:srgbClr val="FFFF00"/>
          </a:solidFill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Solving a two step equation--two examples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page 10--what is the difference in these two?</a:t>
            </a:r>
          </a:p>
        </p:txBody>
      </p:sp>
      <p:pic>
        <p:nvPicPr>
          <p:cNvPr id="172" name="Shape 1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5053" y="1478750"/>
            <a:ext cx="6842199" cy="3013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World’s Oldest Equations--page 3</a:t>
            </a:r>
          </a:p>
        </p:txBody>
      </p:sp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33037" y="1272950"/>
            <a:ext cx="6124575" cy="361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Solving a problem from a situation...page 4</a:t>
            </a:r>
          </a:p>
        </p:txBody>
      </p:sp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73425" y="1334451"/>
            <a:ext cx="6197149" cy="2969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425" y="2269800"/>
            <a:ext cx="1582441" cy="215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Solving a problem by writing an equation...page 4</a:t>
            </a:r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95129" y="1539750"/>
            <a:ext cx="5147899" cy="2248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Which one will you use to solve these?--page 4</a:t>
            </a:r>
          </a:p>
        </p:txBody>
      </p:sp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51725" y="1276312"/>
            <a:ext cx="4476750" cy="294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10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Use an equation to solve and what does your answer mean?--page 5</a:t>
            </a:r>
          </a:p>
        </p:txBody>
      </p:sp>
      <p:pic>
        <p:nvPicPr>
          <p:cNvPr id="123" name="Shape 1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91228" y="1467328"/>
            <a:ext cx="6651574" cy="295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2577600" cy="2127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Use an equation again?--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page 5</a:t>
            </a:r>
          </a:p>
        </p:txBody>
      </p:sp>
      <p:pic>
        <p:nvPicPr>
          <p:cNvPr id="129" name="Shape 1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89287" y="685387"/>
            <a:ext cx="5362575" cy="3267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Solve the situation...page 6</a:t>
            </a:r>
          </a:p>
        </p:txBody>
      </p:sp>
      <p:pic>
        <p:nvPicPr>
          <p:cNvPr id="135" name="Shape 1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6453" y="1407828"/>
            <a:ext cx="7319950" cy="30066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Write an equation...page 6</a:t>
            </a:r>
          </a:p>
        </p:txBody>
      </p:sp>
      <p:pic>
        <p:nvPicPr>
          <p:cNvPr id="141" name="Shape 1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62150" y="1246350"/>
            <a:ext cx="6832449" cy="3299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137</Words>
  <Application>Microsoft Office PowerPoint</Application>
  <PresentationFormat>On-screen Show (16:9)</PresentationFormat>
  <Paragraphs>17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Roboto</vt:lpstr>
      <vt:lpstr>geometric</vt:lpstr>
      <vt:lpstr>PowerPoint Presentation</vt:lpstr>
      <vt:lpstr>The World’s Oldest Equations--page 3</vt:lpstr>
      <vt:lpstr>Solving a problem from a situation...page 4</vt:lpstr>
      <vt:lpstr>Solving a problem by writing an equation...page 4</vt:lpstr>
      <vt:lpstr>Which one will you use to solve these?--page 4</vt:lpstr>
      <vt:lpstr>Use an equation to solve and what does your answer mean?--page 5</vt:lpstr>
      <vt:lpstr>Use an equation again?-- page 5</vt:lpstr>
      <vt:lpstr>Solve the situation...page 6</vt:lpstr>
      <vt:lpstr>Write an equation...page 6</vt:lpstr>
      <vt:lpstr>Solve the situation...page 7</vt:lpstr>
      <vt:lpstr>Write an equation and solve...page 7</vt:lpstr>
      <vt:lpstr>How can we use the expression to help us solve this? Page 9</vt:lpstr>
      <vt:lpstr>Solving a two step equation...page 9</vt:lpstr>
      <vt:lpstr>Solving a two step equation--two examples page 10--what is the difference in these two?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Lopez, Francisco (flopez1@psusd.us)</dc:creator>
  <cp:lastModifiedBy>Lopez, Francisco (flopez1@psusd.us)</cp:lastModifiedBy>
  <cp:revision>3</cp:revision>
  <dcterms:modified xsi:type="dcterms:W3CDTF">2016-09-01T21:51:44Z</dcterms:modified>
</cp:coreProperties>
</file>