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embeddedFontLst>
    <p:embeddedFont>
      <p:font typeface="Amatic SC" charset="0"/>
      <p:regular r:id="rId11"/>
      <p:bold r:id="rId12"/>
    </p:embeddedFont>
    <p:embeddedFont>
      <p:font typeface="Source Code Pro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04916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690787"/>
            <a:ext cx="5943600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99525" y="3770350"/>
            <a:ext cx="2801400" cy="86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have we already done to complete this learning goal? 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7029775" y="3911300"/>
            <a:ext cx="951300" cy="47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1151" y="1093851"/>
            <a:ext cx="6997849" cy="400639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Solving Linear equations         Page </a:t>
            </a:r>
            <a:r>
              <a:rPr lang="en" dirty="0"/>
              <a:t>26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2107" y="2759450"/>
            <a:ext cx="1481174" cy="198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4050" y="412237"/>
            <a:ext cx="123825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/>
              <a:t>Solving Linear equations </a:t>
            </a:r>
            <a:r>
              <a:rPr lang="en" dirty="0" smtClean="0"/>
              <a:t>                  Page </a:t>
            </a:r>
            <a:r>
              <a:rPr lang="en" dirty="0" smtClean="0"/>
              <a:t>26</a:t>
            </a:r>
            <a:endParaRPr lang="en" dirty="0"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9425" y="1331680"/>
            <a:ext cx="5630825" cy="292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0925" y="2495175"/>
            <a:ext cx="2599475" cy="176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26-How can we use our expressions to help us solve?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9800" y="1016802"/>
            <a:ext cx="5592675" cy="382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Pick one of these problems and solve it with your group: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0175" y="1219762"/>
            <a:ext cx="6143625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9237" y="2175037"/>
            <a:ext cx="612457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9250" y="3401212"/>
            <a:ext cx="6324600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211425" y="3964150"/>
            <a:ext cx="1409400" cy="740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These are not in your book!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8837" y="418375"/>
            <a:ext cx="6986325" cy="144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8850" y="1938325"/>
            <a:ext cx="60769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0275" y="3490275"/>
            <a:ext cx="6951568" cy="126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dirty="0"/>
              <a:t>Solving Linear equations</a:t>
            </a:r>
            <a:endParaRPr lang="en" dirty="0"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0687" y="1706275"/>
            <a:ext cx="6010275" cy="31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987" y="230237"/>
            <a:ext cx="5381625" cy="21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1200" y="1395825"/>
            <a:ext cx="4362450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On-screen Show (16:9)</PresentationFormat>
  <Paragraphs>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Amatic SC</vt:lpstr>
      <vt:lpstr>Source Code Pro</vt:lpstr>
      <vt:lpstr>beach-day</vt:lpstr>
      <vt:lpstr>PowerPoint Presentation</vt:lpstr>
      <vt:lpstr>Solving Linear equations         Page 26</vt:lpstr>
      <vt:lpstr>Solving Linear equations                   Page 26</vt:lpstr>
      <vt:lpstr>Page 26-How can we use our expressions to help us solve?</vt:lpstr>
      <vt:lpstr>Pick one of these problems and solve it with your group:</vt:lpstr>
      <vt:lpstr>PowerPoint Presentation</vt:lpstr>
      <vt:lpstr>Solving Linear equations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Francisco (flopez1@psusd.us)</dc:creator>
  <cp:lastModifiedBy>Lopez, Francisco (flopez1@psusd.us)</cp:lastModifiedBy>
  <cp:revision>2</cp:revision>
  <dcterms:modified xsi:type="dcterms:W3CDTF">2016-09-01T22:07:13Z</dcterms:modified>
</cp:coreProperties>
</file>